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64"/>
    <p:restoredTop sz="94666"/>
  </p:normalViewPr>
  <p:slideViewPr>
    <p:cSldViewPr snapToGrid="0" snapToObjects="1">
      <p:cViewPr varScale="1">
        <p:scale>
          <a:sx n="76" d="100"/>
          <a:sy n="76" d="100"/>
        </p:scale>
        <p:origin x="200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64EA16-C6DC-A549-A5C6-D97827FC2525}" type="doc">
      <dgm:prSet loTypeId="urn:microsoft.com/office/officeart/2005/8/layout/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5A234D7-B3B9-0F42-9E9C-F67787BD2441}">
      <dgm:prSet/>
      <dgm:spPr/>
      <dgm:t>
        <a:bodyPr/>
        <a:lstStyle/>
        <a:p>
          <a:pPr rtl="0"/>
          <a:r>
            <a:rPr lang="en-US" dirty="0" smtClean="0"/>
            <a:t>Bifurcation points</a:t>
          </a:r>
          <a:endParaRPr lang="en-US" dirty="0"/>
        </a:p>
      </dgm:t>
    </dgm:pt>
    <dgm:pt modelId="{702D45EE-025C-6D45-A140-316CB6054EC8}" type="parTrans" cxnId="{F3280C30-FB59-6847-8B1B-810028486972}">
      <dgm:prSet/>
      <dgm:spPr/>
      <dgm:t>
        <a:bodyPr/>
        <a:lstStyle/>
        <a:p>
          <a:endParaRPr lang="en-US"/>
        </a:p>
      </dgm:t>
    </dgm:pt>
    <dgm:pt modelId="{AE006FBC-4DB0-8C4F-8F0B-7B7AC8C0C22C}" type="sibTrans" cxnId="{F3280C30-FB59-6847-8B1B-810028486972}">
      <dgm:prSet/>
      <dgm:spPr/>
      <dgm:t>
        <a:bodyPr/>
        <a:lstStyle/>
        <a:p>
          <a:endParaRPr lang="en-US"/>
        </a:p>
      </dgm:t>
    </dgm:pt>
    <dgm:pt modelId="{AC76BF28-DD6D-5D4E-860A-A5175BEFF9EE}">
      <dgm:prSet/>
      <dgm:spPr/>
      <dgm:t>
        <a:bodyPr/>
        <a:lstStyle/>
        <a:p>
          <a:r>
            <a:rPr lang="en-US" dirty="0" smtClean="0"/>
            <a:t>lambda = 0</a:t>
          </a:r>
          <a:endParaRPr lang="en-US" dirty="0"/>
        </a:p>
      </dgm:t>
    </dgm:pt>
    <dgm:pt modelId="{2363C2CE-48DF-4848-B016-E5E4CF6ECF09}" type="parTrans" cxnId="{CA8B34C7-4306-6E48-BBE1-A738CC106DE2}">
      <dgm:prSet/>
      <dgm:spPr/>
      <dgm:t>
        <a:bodyPr/>
        <a:lstStyle/>
        <a:p>
          <a:endParaRPr lang="en-US"/>
        </a:p>
      </dgm:t>
    </dgm:pt>
    <dgm:pt modelId="{DB105BB2-AA5C-9346-8B93-19BD9134871B}" type="sibTrans" cxnId="{CA8B34C7-4306-6E48-BBE1-A738CC106DE2}">
      <dgm:prSet/>
      <dgm:spPr/>
      <dgm:t>
        <a:bodyPr/>
        <a:lstStyle/>
        <a:p>
          <a:endParaRPr lang="en-US"/>
        </a:p>
      </dgm:t>
    </dgm:pt>
    <dgm:pt modelId="{6136B4BE-71EC-DE46-AD85-43B0AF9139E8}" type="pres">
      <dgm:prSet presAssocID="{0E64EA16-C6DC-A549-A5C6-D97827FC2525}" presName="Name0" presStyleCnt="0">
        <dgm:presLayoutVars>
          <dgm:dir/>
          <dgm:resizeHandles val="exact"/>
        </dgm:presLayoutVars>
      </dgm:prSet>
      <dgm:spPr/>
    </dgm:pt>
    <dgm:pt modelId="{697A3C06-9F32-5549-AE38-FB456D546D93}" type="pres">
      <dgm:prSet presAssocID="{15A234D7-B3B9-0F42-9E9C-F67787BD2441}" presName="node" presStyleLbl="node1" presStyleIdx="0" presStyleCnt="2">
        <dgm:presLayoutVars>
          <dgm:bulletEnabled val="1"/>
        </dgm:presLayoutVars>
      </dgm:prSet>
      <dgm:spPr/>
    </dgm:pt>
    <dgm:pt modelId="{56DBAE78-F4CB-1E4B-8683-FD4E9663F944}" type="pres">
      <dgm:prSet presAssocID="{AE006FBC-4DB0-8C4F-8F0B-7B7AC8C0C22C}" presName="sibTrans" presStyleLbl="sibTrans2D1" presStyleIdx="0" presStyleCnt="1"/>
      <dgm:spPr/>
    </dgm:pt>
    <dgm:pt modelId="{B3D3A383-AA88-BE4D-953D-5DA0B0151145}" type="pres">
      <dgm:prSet presAssocID="{AE006FBC-4DB0-8C4F-8F0B-7B7AC8C0C22C}" presName="connectorText" presStyleLbl="sibTrans2D1" presStyleIdx="0" presStyleCnt="1"/>
      <dgm:spPr/>
    </dgm:pt>
    <dgm:pt modelId="{D8FB5086-F60E-E441-A570-929846120050}" type="pres">
      <dgm:prSet presAssocID="{AC76BF28-DD6D-5D4E-860A-A5175BEFF9EE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811F09D-671F-244D-9E40-B9F31B328753}" type="presOf" srcId="{AC76BF28-DD6D-5D4E-860A-A5175BEFF9EE}" destId="{D8FB5086-F60E-E441-A570-929846120050}" srcOrd="0" destOrd="0" presId="urn:microsoft.com/office/officeart/2005/8/layout/process1"/>
    <dgm:cxn modelId="{C4425F01-33B4-D841-A28A-86EDB78E800B}" type="presOf" srcId="{0E64EA16-C6DC-A549-A5C6-D97827FC2525}" destId="{6136B4BE-71EC-DE46-AD85-43B0AF9139E8}" srcOrd="0" destOrd="0" presId="urn:microsoft.com/office/officeart/2005/8/layout/process1"/>
    <dgm:cxn modelId="{3C09ACD8-2928-5242-9381-E7B40C2B1E3D}" type="presOf" srcId="{AE006FBC-4DB0-8C4F-8F0B-7B7AC8C0C22C}" destId="{56DBAE78-F4CB-1E4B-8683-FD4E9663F944}" srcOrd="0" destOrd="0" presId="urn:microsoft.com/office/officeart/2005/8/layout/process1"/>
    <dgm:cxn modelId="{FD7F29AC-6170-9844-9DE6-D219B57FBAAB}" type="presOf" srcId="{15A234D7-B3B9-0F42-9E9C-F67787BD2441}" destId="{697A3C06-9F32-5549-AE38-FB456D546D93}" srcOrd="0" destOrd="0" presId="urn:microsoft.com/office/officeart/2005/8/layout/process1"/>
    <dgm:cxn modelId="{BB6931A0-FE01-E64D-BA7F-5CB748D39926}" type="presOf" srcId="{AE006FBC-4DB0-8C4F-8F0B-7B7AC8C0C22C}" destId="{B3D3A383-AA88-BE4D-953D-5DA0B0151145}" srcOrd="1" destOrd="0" presId="urn:microsoft.com/office/officeart/2005/8/layout/process1"/>
    <dgm:cxn modelId="{CA8B34C7-4306-6E48-BBE1-A738CC106DE2}" srcId="{0E64EA16-C6DC-A549-A5C6-D97827FC2525}" destId="{AC76BF28-DD6D-5D4E-860A-A5175BEFF9EE}" srcOrd="1" destOrd="0" parTransId="{2363C2CE-48DF-4848-B016-E5E4CF6ECF09}" sibTransId="{DB105BB2-AA5C-9346-8B93-19BD9134871B}"/>
    <dgm:cxn modelId="{F3280C30-FB59-6847-8B1B-810028486972}" srcId="{0E64EA16-C6DC-A549-A5C6-D97827FC2525}" destId="{15A234D7-B3B9-0F42-9E9C-F67787BD2441}" srcOrd="0" destOrd="0" parTransId="{702D45EE-025C-6D45-A140-316CB6054EC8}" sibTransId="{AE006FBC-4DB0-8C4F-8F0B-7B7AC8C0C22C}"/>
    <dgm:cxn modelId="{89361A89-ABB6-C345-980F-2E97564AA89B}" type="presParOf" srcId="{6136B4BE-71EC-DE46-AD85-43B0AF9139E8}" destId="{697A3C06-9F32-5549-AE38-FB456D546D93}" srcOrd="0" destOrd="0" presId="urn:microsoft.com/office/officeart/2005/8/layout/process1"/>
    <dgm:cxn modelId="{C09A9E4D-5E0A-A84E-92E0-B919708B67FD}" type="presParOf" srcId="{6136B4BE-71EC-DE46-AD85-43B0AF9139E8}" destId="{56DBAE78-F4CB-1E4B-8683-FD4E9663F944}" srcOrd="1" destOrd="0" presId="urn:microsoft.com/office/officeart/2005/8/layout/process1"/>
    <dgm:cxn modelId="{CD3559C6-74C8-5C47-ADFE-5BD06F1F0383}" type="presParOf" srcId="{56DBAE78-F4CB-1E4B-8683-FD4E9663F944}" destId="{B3D3A383-AA88-BE4D-953D-5DA0B0151145}" srcOrd="0" destOrd="0" presId="urn:microsoft.com/office/officeart/2005/8/layout/process1"/>
    <dgm:cxn modelId="{6D0560DE-7D37-9D4A-9A7B-05741D6BBFB2}" type="presParOf" srcId="{6136B4BE-71EC-DE46-AD85-43B0AF9139E8}" destId="{D8FB5086-F60E-E441-A570-929846120050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E720F5-C5AC-E744-8365-D49EC719075F}" type="doc">
      <dgm:prSet loTypeId="urn:microsoft.com/office/officeart/2005/8/layout/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23EB8C-131D-904E-9DC2-EA04B12EE20B}">
      <dgm:prSet/>
      <dgm:spPr/>
      <dgm:t>
        <a:bodyPr/>
        <a:lstStyle/>
        <a:p>
          <a:pPr rtl="0"/>
          <a:r>
            <a:rPr lang="en-US" dirty="0" smtClean="0"/>
            <a:t>Non-chaotic region</a:t>
          </a:r>
          <a:endParaRPr lang="en-US" dirty="0"/>
        </a:p>
      </dgm:t>
    </dgm:pt>
    <dgm:pt modelId="{E9C1A176-4C27-054C-B7C3-3084496F2766}" type="parTrans" cxnId="{3C497BF8-6A04-BE4C-9DBD-D7C7F85CB23E}">
      <dgm:prSet/>
      <dgm:spPr/>
      <dgm:t>
        <a:bodyPr/>
        <a:lstStyle/>
        <a:p>
          <a:endParaRPr lang="en-US"/>
        </a:p>
      </dgm:t>
    </dgm:pt>
    <dgm:pt modelId="{3A0E7D3A-4291-D346-AAD4-17AEE7BDF7C9}" type="sibTrans" cxnId="{3C497BF8-6A04-BE4C-9DBD-D7C7F85CB23E}">
      <dgm:prSet/>
      <dgm:spPr/>
      <dgm:t>
        <a:bodyPr/>
        <a:lstStyle/>
        <a:p>
          <a:endParaRPr lang="en-US"/>
        </a:p>
      </dgm:t>
    </dgm:pt>
    <dgm:pt modelId="{6C7B6763-7FA1-1E4A-9B93-D611A290CA38}">
      <dgm:prSet/>
      <dgm:spPr/>
      <dgm:t>
        <a:bodyPr/>
        <a:lstStyle/>
        <a:p>
          <a:r>
            <a:rPr lang="en-US" dirty="0" smtClean="0"/>
            <a:t>lambda&lt; 0</a:t>
          </a:r>
          <a:endParaRPr lang="en-US" dirty="0"/>
        </a:p>
      </dgm:t>
    </dgm:pt>
    <dgm:pt modelId="{95B64C45-7781-B24D-9076-3F97AD2777A7}" type="parTrans" cxnId="{4641E0F2-0B1B-604E-B726-B390F49206C7}">
      <dgm:prSet/>
      <dgm:spPr/>
      <dgm:t>
        <a:bodyPr/>
        <a:lstStyle/>
        <a:p>
          <a:endParaRPr lang="en-US"/>
        </a:p>
      </dgm:t>
    </dgm:pt>
    <dgm:pt modelId="{36647F1A-822F-D340-B231-A5DBE28410D3}" type="sibTrans" cxnId="{4641E0F2-0B1B-604E-B726-B390F49206C7}">
      <dgm:prSet/>
      <dgm:spPr/>
      <dgm:t>
        <a:bodyPr/>
        <a:lstStyle/>
        <a:p>
          <a:endParaRPr lang="en-US"/>
        </a:p>
      </dgm:t>
    </dgm:pt>
    <dgm:pt modelId="{64BFD335-36E8-3644-8F19-CEE56F31C610}" type="pres">
      <dgm:prSet presAssocID="{EDE720F5-C5AC-E744-8365-D49EC719075F}" presName="Name0" presStyleCnt="0">
        <dgm:presLayoutVars>
          <dgm:dir/>
          <dgm:resizeHandles val="exact"/>
        </dgm:presLayoutVars>
      </dgm:prSet>
      <dgm:spPr/>
    </dgm:pt>
    <dgm:pt modelId="{34047068-035D-4845-B731-F5A2BA5DC7A2}" type="pres">
      <dgm:prSet presAssocID="{5523EB8C-131D-904E-9DC2-EA04B12EE20B}" presName="node" presStyleLbl="node1" presStyleIdx="0" presStyleCnt="2">
        <dgm:presLayoutVars>
          <dgm:bulletEnabled val="1"/>
        </dgm:presLayoutVars>
      </dgm:prSet>
      <dgm:spPr/>
    </dgm:pt>
    <dgm:pt modelId="{3125B5F8-46A3-0C44-B1B8-63992B643542}" type="pres">
      <dgm:prSet presAssocID="{3A0E7D3A-4291-D346-AAD4-17AEE7BDF7C9}" presName="sibTrans" presStyleLbl="sibTrans2D1" presStyleIdx="0" presStyleCnt="1"/>
      <dgm:spPr/>
    </dgm:pt>
    <dgm:pt modelId="{C9B18D17-822B-544F-8FE6-F1EDD7082C9F}" type="pres">
      <dgm:prSet presAssocID="{3A0E7D3A-4291-D346-AAD4-17AEE7BDF7C9}" presName="connectorText" presStyleLbl="sibTrans2D1" presStyleIdx="0" presStyleCnt="1"/>
      <dgm:spPr/>
    </dgm:pt>
    <dgm:pt modelId="{93E37A7C-623A-0245-B3AD-CBBD7460018C}" type="pres">
      <dgm:prSet presAssocID="{6C7B6763-7FA1-1E4A-9B93-D611A290CA38}" presName="node" presStyleLbl="node1" presStyleIdx="1" presStyleCnt="2" custLinFactNeighborX="9396" custLinFactNeighborY="71722">
        <dgm:presLayoutVars>
          <dgm:bulletEnabled val="1"/>
        </dgm:presLayoutVars>
      </dgm:prSet>
      <dgm:spPr/>
    </dgm:pt>
  </dgm:ptLst>
  <dgm:cxnLst>
    <dgm:cxn modelId="{4641E0F2-0B1B-604E-B726-B390F49206C7}" srcId="{EDE720F5-C5AC-E744-8365-D49EC719075F}" destId="{6C7B6763-7FA1-1E4A-9B93-D611A290CA38}" srcOrd="1" destOrd="0" parTransId="{95B64C45-7781-B24D-9076-3F97AD2777A7}" sibTransId="{36647F1A-822F-D340-B231-A5DBE28410D3}"/>
    <dgm:cxn modelId="{DE277092-6109-E54D-9C98-952C26B684D3}" type="presOf" srcId="{5523EB8C-131D-904E-9DC2-EA04B12EE20B}" destId="{34047068-035D-4845-B731-F5A2BA5DC7A2}" srcOrd="0" destOrd="0" presId="urn:microsoft.com/office/officeart/2005/8/layout/process1"/>
    <dgm:cxn modelId="{3C497BF8-6A04-BE4C-9DBD-D7C7F85CB23E}" srcId="{EDE720F5-C5AC-E744-8365-D49EC719075F}" destId="{5523EB8C-131D-904E-9DC2-EA04B12EE20B}" srcOrd="0" destOrd="0" parTransId="{E9C1A176-4C27-054C-B7C3-3084496F2766}" sibTransId="{3A0E7D3A-4291-D346-AAD4-17AEE7BDF7C9}"/>
    <dgm:cxn modelId="{909EB62D-752C-3B41-A961-8416A1F9431D}" type="presOf" srcId="{3A0E7D3A-4291-D346-AAD4-17AEE7BDF7C9}" destId="{3125B5F8-46A3-0C44-B1B8-63992B643542}" srcOrd="0" destOrd="0" presId="urn:microsoft.com/office/officeart/2005/8/layout/process1"/>
    <dgm:cxn modelId="{0FCB09B0-6158-3C42-AF75-5924CAD37703}" type="presOf" srcId="{EDE720F5-C5AC-E744-8365-D49EC719075F}" destId="{64BFD335-36E8-3644-8F19-CEE56F31C610}" srcOrd="0" destOrd="0" presId="urn:microsoft.com/office/officeart/2005/8/layout/process1"/>
    <dgm:cxn modelId="{44DBF994-954E-0F44-BEC0-7CC8F2839184}" type="presOf" srcId="{6C7B6763-7FA1-1E4A-9B93-D611A290CA38}" destId="{93E37A7C-623A-0245-B3AD-CBBD7460018C}" srcOrd="0" destOrd="0" presId="urn:microsoft.com/office/officeart/2005/8/layout/process1"/>
    <dgm:cxn modelId="{1F91C04C-9D48-DE48-AA5E-C096B78E9654}" type="presOf" srcId="{3A0E7D3A-4291-D346-AAD4-17AEE7BDF7C9}" destId="{C9B18D17-822B-544F-8FE6-F1EDD7082C9F}" srcOrd="1" destOrd="0" presId="urn:microsoft.com/office/officeart/2005/8/layout/process1"/>
    <dgm:cxn modelId="{73B3F41F-66AE-7A44-8B2B-41B1C7E02051}" type="presParOf" srcId="{64BFD335-36E8-3644-8F19-CEE56F31C610}" destId="{34047068-035D-4845-B731-F5A2BA5DC7A2}" srcOrd="0" destOrd="0" presId="urn:microsoft.com/office/officeart/2005/8/layout/process1"/>
    <dgm:cxn modelId="{FC463E6C-28F7-0D48-926F-EFA6FE6913CA}" type="presParOf" srcId="{64BFD335-36E8-3644-8F19-CEE56F31C610}" destId="{3125B5F8-46A3-0C44-B1B8-63992B643542}" srcOrd="1" destOrd="0" presId="urn:microsoft.com/office/officeart/2005/8/layout/process1"/>
    <dgm:cxn modelId="{CEC5B8D9-44DA-4C47-803E-8196239BEA8E}" type="presParOf" srcId="{3125B5F8-46A3-0C44-B1B8-63992B643542}" destId="{C9B18D17-822B-544F-8FE6-F1EDD7082C9F}" srcOrd="0" destOrd="0" presId="urn:microsoft.com/office/officeart/2005/8/layout/process1"/>
    <dgm:cxn modelId="{9B3B8510-A3D5-2941-AE70-55AA4536505B}" type="presParOf" srcId="{64BFD335-36E8-3644-8F19-CEE56F31C610}" destId="{93E37A7C-623A-0245-B3AD-CBBD7460018C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C06B6F-5BC2-DE4B-81E3-D9B8A1AACAB5}" type="doc">
      <dgm:prSet loTypeId="urn:microsoft.com/office/officeart/2005/8/layout/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A3C8AE6-8769-C842-B18D-1E97C0C8ACE0}">
      <dgm:prSet/>
      <dgm:spPr/>
      <dgm:t>
        <a:bodyPr/>
        <a:lstStyle/>
        <a:p>
          <a:pPr rtl="0"/>
          <a:r>
            <a:rPr lang="en-US" dirty="0" smtClean="0"/>
            <a:t>Chaotic region</a:t>
          </a:r>
          <a:endParaRPr lang="en-US" dirty="0"/>
        </a:p>
      </dgm:t>
    </dgm:pt>
    <dgm:pt modelId="{DBD17513-94DB-0F42-AF07-C538EAA0BF35}" type="parTrans" cxnId="{2FB06EFF-C389-9643-B78B-3D3212DF4DA4}">
      <dgm:prSet/>
      <dgm:spPr/>
      <dgm:t>
        <a:bodyPr/>
        <a:lstStyle/>
        <a:p>
          <a:endParaRPr lang="en-US"/>
        </a:p>
      </dgm:t>
    </dgm:pt>
    <dgm:pt modelId="{4C27BB65-5270-9246-97EF-401E74A2C319}" type="sibTrans" cxnId="{2FB06EFF-C389-9643-B78B-3D3212DF4DA4}">
      <dgm:prSet/>
      <dgm:spPr/>
      <dgm:t>
        <a:bodyPr/>
        <a:lstStyle/>
        <a:p>
          <a:endParaRPr lang="en-US"/>
        </a:p>
      </dgm:t>
    </dgm:pt>
    <dgm:pt modelId="{1979BBE6-9A7D-5F4D-A53D-4E0A07BB4B0A}">
      <dgm:prSet/>
      <dgm:spPr/>
      <dgm:t>
        <a:bodyPr/>
        <a:lstStyle/>
        <a:p>
          <a:r>
            <a:rPr lang="en-US" dirty="0" smtClean="0"/>
            <a:t>lambda &gt;0</a:t>
          </a:r>
          <a:endParaRPr lang="en-US" dirty="0"/>
        </a:p>
      </dgm:t>
    </dgm:pt>
    <dgm:pt modelId="{177BA5D4-A09C-7048-A2C5-2AA6A49975DB}" type="parTrans" cxnId="{2E77E98A-4242-B442-A291-2011CE9703C1}">
      <dgm:prSet/>
      <dgm:spPr/>
      <dgm:t>
        <a:bodyPr/>
        <a:lstStyle/>
        <a:p>
          <a:endParaRPr lang="en-US"/>
        </a:p>
      </dgm:t>
    </dgm:pt>
    <dgm:pt modelId="{F13895E4-3C67-F54F-8560-60D35A625633}" type="sibTrans" cxnId="{2E77E98A-4242-B442-A291-2011CE9703C1}">
      <dgm:prSet/>
      <dgm:spPr/>
      <dgm:t>
        <a:bodyPr/>
        <a:lstStyle/>
        <a:p>
          <a:endParaRPr lang="en-US"/>
        </a:p>
      </dgm:t>
    </dgm:pt>
    <dgm:pt modelId="{2121BF08-E51C-3144-ACC8-964581793EC4}" type="pres">
      <dgm:prSet presAssocID="{68C06B6F-5BC2-DE4B-81E3-D9B8A1AACAB5}" presName="Name0" presStyleCnt="0">
        <dgm:presLayoutVars>
          <dgm:dir/>
          <dgm:resizeHandles val="exact"/>
        </dgm:presLayoutVars>
      </dgm:prSet>
      <dgm:spPr/>
    </dgm:pt>
    <dgm:pt modelId="{0EF830C0-459A-9E46-9138-F405841B6586}" type="pres">
      <dgm:prSet presAssocID="{2A3C8AE6-8769-C842-B18D-1E97C0C8ACE0}" presName="node" presStyleLbl="node1" presStyleIdx="0" presStyleCnt="2">
        <dgm:presLayoutVars>
          <dgm:bulletEnabled val="1"/>
        </dgm:presLayoutVars>
      </dgm:prSet>
      <dgm:spPr/>
    </dgm:pt>
    <dgm:pt modelId="{B366DA40-C66C-464B-AFBF-11721AA53844}" type="pres">
      <dgm:prSet presAssocID="{4C27BB65-5270-9246-97EF-401E74A2C319}" presName="sibTrans" presStyleLbl="sibTrans2D1" presStyleIdx="0" presStyleCnt="1"/>
      <dgm:spPr/>
    </dgm:pt>
    <dgm:pt modelId="{4B89FD43-BC0F-C94F-BA28-1DE186DB1F5D}" type="pres">
      <dgm:prSet presAssocID="{4C27BB65-5270-9246-97EF-401E74A2C319}" presName="connectorText" presStyleLbl="sibTrans2D1" presStyleIdx="0" presStyleCnt="1"/>
      <dgm:spPr/>
    </dgm:pt>
    <dgm:pt modelId="{FF51FB0E-945E-0248-8240-9145C2772FE2}" type="pres">
      <dgm:prSet presAssocID="{1979BBE6-9A7D-5F4D-A53D-4E0A07BB4B0A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4EE3534-9C7A-A640-9C2E-5D720878A864}" type="presOf" srcId="{1979BBE6-9A7D-5F4D-A53D-4E0A07BB4B0A}" destId="{FF51FB0E-945E-0248-8240-9145C2772FE2}" srcOrd="0" destOrd="0" presId="urn:microsoft.com/office/officeart/2005/8/layout/process1"/>
    <dgm:cxn modelId="{E82E1AAD-FD82-FF4F-9E7F-D6DD325044F8}" type="presOf" srcId="{4C27BB65-5270-9246-97EF-401E74A2C319}" destId="{B366DA40-C66C-464B-AFBF-11721AA53844}" srcOrd="0" destOrd="0" presId="urn:microsoft.com/office/officeart/2005/8/layout/process1"/>
    <dgm:cxn modelId="{791B799C-76FA-5541-9348-4794EA54AAB5}" type="presOf" srcId="{2A3C8AE6-8769-C842-B18D-1E97C0C8ACE0}" destId="{0EF830C0-459A-9E46-9138-F405841B6586}" srcOrd="0" destOrd="0" presId="urn:microsoft.com/office/officeart/2005/8/layout/process1"/>
    <dgm:cxn modelId="{1981432F-1F45-934A-BCA8-9DFD9B72E86A}" type="presOf" srcId="{4C27BB65-5270-9246-97EF-401E74A2C319}" destId="{4B89FD43-BC0F-C94F-BA28-1DE186DB1F5D}" srcOrd="1" destOrd="0" presId="urn:microsoft.com/office/officeart/2005/8/layout/process1"/>
    <dgm:cxn modelId="{FCDED8DD-BF31-C34F-92F2-64122A9FCE43}" type="presOf" srcId="{68C06B6F-5BC2-DE4B-81E3-D9B8A1AACAB5}" destId="{2121BF08-E51C-3144-ACC8-964581793EC4}" srcOrd="0" destOrd="0" presId="urn:microsoft.com/office/officeart/2005/8/layout/process1"/>
    <dgm:cxn modelId="{2E77E98A-4242-B442-A291-2011CE9703C1}" srcId="{68C06B6F-5BC2-DE4B-81E3-D9B8A1AACAB5}" destId="{1979BBE6-9A7D-5F4D-A53D-4E0A07BB4B0A}" srcOrd="1" destOrd="0" parTransId="{177BA5D4-A09C-7048-A2C5-2AA6A49975DB}" sibTransId="{F13895E4-3C67-F54F-8560-60D35A625633}"/>
    <dgm:cxn modelId="{2FB06EFF-C389-9643-B78B-3D3212DF4DA4}" srcId="{68C06B6F-5BC2-DE4B-81E3-D9B8A1AACAB5}" destId="{2A3C8AE6-8769-C842-B18D-1E97C0C8ACE0}" srcOrd="0" destOrd="0" parTransId="{DBD17513-94DB-0F42-AF07-C538EAA0BF35}" sibTransId="{4C27BB65-5270-9246-97EF-401E74A2C319}"/>
    <dgm:cxn modelId="{5DDBED8B-B20A-C64B-A400-D7B4B776BDA6}" type="presParOf" srcId="{2121BF08-E51C-3144-ACC8-964581793EC4}" destId="{0EF830C0-459A-9E46-9138-F405841B6586}" srcOrd="0" destOrd="0" presId="urn:microsoft.com/office/officeart/2005/8/layout/process1"/>
    <dgm:cxn modelId="{9C3242F5-0CCC-D04D-B8B7-E2BD145C6EAD}" type="presParOf" srcId="{2121BF08-E51C-3144-ACC8-964581793EC4}" destId="{B366DA40-C66C-464B-AFBF-11721AA53844}" srcOrd="1" destOrd="0" presId="urn:microsoft.com/office/officeart/2005/8/layout/process1"/>
    <dgm:cxn modelId="{B8AEE06F-51D3-4943-9B99-C29C4189ED4D}" type="presParOf" srcId="{B366DA40-C66C-464B-AFBF-11721AA53844}" destId="{4B89FD43-BC0F-C94F-BA28-1DE186DB1F5D}" srcOrd="0" destOrd="0" presId="urn:microsoft.com/office/officeart/2005/8/layout/process1"/>
    <dgm:cxn modelId="{0A420B66-B654-2A43-8A23-2D35C780A69F}" type="presParOf" srcId="{2121BF08-E51C-3144-ACC8-964581793EC4}" destId="{FF51FB0E-945E-0248-8240-9145C2772FE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A9B33F1-01E0-534C-9DC6-FF1818739A4B}" type="doc">
      <dgm:prSet loTypeId="urn:microsoft.com/office/officeart/2005/8/layout/process2" loCatId="" qsTypeId="urn:microsoft.com/office/officeart/2005/8/quickstyle/simple4" qsCatId="simple" csTypeId="urn:microsoft.com/office/officeart/2005/8/colors/accent1_2" csCatId="accent1" phldr="1"/>
      <dgm:spPr/>
    </dgm:pt>
    <dgm:pt modelId="{6F6521D6-F25C-A148-9B9A-06C6BB7DD055}">
      <dgm:prSet phldrT="[Text]"/>
      <dgm:spPr/>
      <dgm:t>
        <a:bodyPr/>
        <a:lstStyle/>
        <a:p>
          <a:pPr rtl="0"/>
          <a:r>
            <a:rPr lang="en-US" dirty="0" smtClean="0"/>
            <a:t>A bar code! </a:t>
          </a:r>
          <a:endParaRPr lang="en-US" dirty="0"/>
        </a:p>
      </dgm:t>
    </dgm:pt>
    <dgm:pt modelId="{1221555D-1AD0-FB4B-AB58-583648323B40}" type="parTrans" cxnId="{59348744-A3F3-6C4A-8093-641502EEDF0B}">
      <dgm:prSet/>
      <dgm:spPr/>
      <dgm:t>
        <a:bodyPr/>
        <a:lstStyle/>
        <a:p>
          <a:endParaRPr lang="en-US"/>
        </a:p>
      </dgm:t>
    </dgm:pt>
    <dgm:pt modelId="{4AA04617-F7D6-6C4B-B190-DDDF88ADDD56}" type="sibTrans" cxnId="{59348744-A3F3-6C4A-8093-641502EEDF0B}">
      <dgm:prSet/>
      <dgm:spPr/>
      <dgm:t>
        <a:bodyPr/>
        <a:lstStyle/>
        <a:p>
          <a:endParaRPr lang="en-US"/>
        </a:p>
      </dgm:t>
    </dgm:pt>
    <dgm:pt modelId="{1CEE99D1-BD08-544C-8896-67AA5AD266F9}">
      <dgm:prSet phldrT="[Text]"/>
      <dgm:spPr/>
      <dgm:t>
        <a:bodyPr/>
        <a:lstStyle/>
        <a:p>
          <a:r>
            <a:rPr lang="en-US" dirty="0" smtClean="0"/>
            <a:t>Scan it with my phone</a:t>
          </a:r>
          <a:endParaRPr lang="en-US" dirty="0"/>
        </a:p>
      </dgm:t>
    </dgm:pt>
    <dgm:pt modelId="{510C4C20-1E78-B148-A669-B4AAE3F5E54B}" type="parTrans" cxnId="{6F97A1B9-A04F-DE4C-90A4-9D7E85EF627A}">
      <dgm:prSet/>
      <dgm:spPr/>
      <dgm:t>
        <a:bodyPr/>
        <a:lstStyle/>
        <a:p>
          <a:endParaRPr lang="en-US"/>
        </a:p>
      </dgm:t>
    </dgm:pt>
    <dgm:pt modelId="{5AF9AD22-7211-B441-B06D-C4BBEA4EBB0B}" type="sibTrans" cxnId="{6F97A1B9-A04F-DE4C-90A4-9D7E85EF627A}">
      <dgm:prSet/>
      <dgm:spPr/>
      <dgm:t>
        <a:bodyPr/>
        <a:lstStyle/>
        <a:p>
          <a:endParaRPr lang="en-US"/>
        </a:p>
      </dgm:t>
    </dgm:pt>
    <dgm:pt modelId="{CDFFF93C-1839-524A-B4EC-DF0962CDA7F5}">
      <dgm:prSet phldrT="[Text]"/>
      <dgm:spPr/>
      <dgm:t>
        <a:bodyPr/>
        <a:lstStyle/>
        <a:p>
          <a:r>
            <a:rPr lang="en-US" dirty="0" smtClean="0"/>
            <a:t>Out appears the darkest secret of the universe </a:t>
          </a:r>
          <a:endParaRPr lang="en-US" dirty="0"/>
        </a:p>
      </dgm:t>
    </dgm:pt>
    <dgm:pt modelId="{0AC11BBC-513B-9149-A6F6-31DDD3B2BEBA}" type="parTrans" cxnId="{46BDFCD9-609B-FE4A-8531-58FA35A9BE54}">
      <dgm:prSet/>
      <dgm:spPr/>
      <dgm:t>
        <a:bodyPr/>
        <a:lstStyle/>
        <a:p>
          <a:endParaRPr lang="en-US"/>
        </a:p>
      </dgm:t>
    </dgm:pt>
    <dgm:pt modelId="{9F61B404-D640-A446-94E6-C41BB2665B0E}" type="sibTrans" cxnId="{46BDFCD9-609B-FE4A-8531-58FA35A9BE54}">
      <dgm:prSet/>
      <dgm:spPr/>
      <dgm:t>
        <a:bodyPr/>
        <a:lstStyle/>
        <a:p>
          <a:endParaRPr lang="en-US"/>
        </a:p>
      </dgm:t>
    </dgm:pt>
    <dgm:pt modelId="{752FFF08-4322-DC45-A29B-A4E986D6B5D7}" type="pres">
      <dgm:prSet presAssocID="{9A9B33F1-01E0-534C-9DC6-FF1818739A4B}" presName="linearFlow" presStyleCnt="0">
        <dgm:presLayoutVars>
          <dgm:resizeHandles val="exact"/>
        </dgm:presLayoutVars>
      </dgm:prSet>
      <dgm:spPr/>
    </dgm:pt>
    <dgm:pt modelId="{BBA15A1D-18B3-0146-A026-BC3B38C887BA}" type="pres">
      <dgm:prSet presAssocID="{6F6521D6-F25C-A148-9B9A-06C6BB7DD055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C3F27F0-0614-6440-8D50-305405B1BCCC}" type="pres">
      <dgm:prSet presAssocID="{4AA04617-F7D6-6C4B-B190-DDDF88ADDD56}" presName="sibTrans" presStyleLbl="sibTrans2D1" presStyleIdx="0" presStyleCnt="2"/>
      <dgm:spPr/>
    </dgm:pt>
    <dgm:pt modelId="{E9D17ED9-F884-A943-9ECB-2AF0F381D199}" type="pres">
      <dgm:prSet presAssocID="{4AA04617-F7D6-6C4B-B190-DDDF88ADDD56}" presName="connectorText" presStyleLbl="sibTrans2D1" presStyleIdx="0" presStyleCnt="2"/>
      <dgm:spPr/>
    </dgm:pt>
    <dgm:pt modelId="{ADDB2727-9AA5-7945-9E2E-D38554BAC20B}" type="pres">
      <dgm:prSet presAssocID="{1CEE99D1-BD08-544C-8896-67AA5AD266F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2DB2D9-A72B-AF4F-B2B1-CECBEF00678F}" type="pres">
      <dgm:prSet presAssocID="{5AF9AD22-7211-B441-B06D-C4BBEA4EBB0B}" presName="sibTrans" presStyleLbl="sibTrans2D1" presStyleIdx="1" presStyleCnt="2"/>
      <dgm:spPr/>
    </dgm:pt>
    <dgm:pt modelId="{F3C81231-E810-E24B-86D6-C4CD4CCA0440}" type="pres">
      <dgm:prSet presAssocID="{5AF9AD22-7211-B441-B06D-C4BBEA4EBB0B}" presName="connectorText" presStyleLbl="sibTrans2D1" presStyleIdx="1" presStyleCnt="2"/>
      <dgm:spPr/>
    </dgm:pt>
    <dgm:pt modelId="{76762C76-4087-A948-B0C2-F0EC2C0171AD}" type="pres">
      <dgm:prSet presAssocID="{CDFFF93C-1839-524A-B4EC-DF0962CDA7F5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75A76E1-D8C6-464D-B4C0-90087F3B728D}" type="presOf" srcId="{4AA04617-F7D6-6C4B-B190-DDDF88ADDD56}" destId="{9C3F27F0-0614-6440-8D50-305405B1BCCC}" srcOrd="0" destOrd="0" presId="urn:microsoft.com/office/officeart/2005/8/layout/process2"/>
    <dgm:cxn modelId="{A06A5700-D25A-0845-B901-42F1701CEF9A}" type="presOf" srcId="{4AA04617-F7D6-6C4B-B190-DDDF88ADDD56}" destId="{E9D17ED9-F884-A943-9ECB-2AF0F381D199}" srcOrd="1" destOrd="0" presId="urn:microsoft.com/office/officeart/2005/8/layout/process2"/>
    <dgm:cxn modelId="{6F97A1B9-A04F-DE4C-90A4-9D7E85EF627A}" srcId="{9A9B33F1-01E0-534C-9DC6-FF1818739A4B}" destId="{1CEE99D1-BD08-544C-8896-67AA5AD266F9}" srcOrd="1" destOrd="0" parTransId="{510C4C20-1E78-B148-A669-B4AAE3F5E54B}" sibTransId="{5AF9AD22-7211-B441-B06D-C4BBEA4EBB0B}"/>
    <dgm:cxn modelId="{AC18B2E4-8F75-EC49-864A-820F5340F457}" type="presOf" srcId="{1CEE99D1-BD08-544C-8896-67AA5AD266F9}" destId="{ADDB2727-9AA5-7945-9E2E-D38554BAC20B}" srcOrd="0" destOrd="0" presId="urn:microsoft.com/office/officeart/2005/8/layout/process2"/>
    <dgm:cxn modelId="{612B214F-F6A8-AC46-86C7-5B2C6885C054}" type="presOf" srcId="{CDFFF93C-1839-524A-B4EC-DF0962CDA7F5}" destId="{76762C76-4087-A948-B0C2-F0EC2C0171AD}" srcOrd="0" destOrd="0" presId="urn:microsoft.com/office/officeart/2005/8/layout/process2"/>
    <dgm:cxn modelId="{59348744-A3F3-6C4A-8093-641502EEDF0B}" srcId="{9A9B33F1-01E0-534C-9DC6-FF1818739A4B}" destId="{6F6521D6-F25C-A148-9B9A-06C6BB7DD055}" srcOrd="0" destOrd="0" parTransId="{1221555D-1AD0-FB4B-AB58-583648323B40}" sibTransId="{4AA04617-F7D6-6C4B-B190-DDDF88ADDD56}"/>
    <dgm:cxn modelId="{BBBBEA53-75F8-4247-B523-951FD46B9FD7}" type="presOf" srcId="{5AF9AD22-7211-B441-B06D-C4BBEA4EBB0B}" destId="{9A2DB2D9-A72B-AF4F-B2B1-CECBEF00678F}" srcOrd="0" destOrd="0" presId="urn:microsoft.com/office/officeart/2005/8/layout/process2"/>
    <dgm:cxn modelId="{3821F139-CB2A-1649-A12D-DEF965B6C448}" type="presOf" srcId="{5AF9AD22-7211-B441-B06D-C4BBEA4EBB0B}" destId="{F3C81231-E810-E24B-86D6-C4CD4CCA0440}" srcOrd="1" destOrd="0" presId="urn:microsoft.com/office/officeart/2005/8/layout/process2"/>
    <dgm:cxn modelId="{C7842790-695C-C24E-8A04-917258CA5FCC}" type="presOf" srcId="{6F6521D6-F25C-A148-9B9A-06C6BB7DD055}" destId="{BBA15A1D-18B3-0146-A026-BC3B38C887BA}" srcOrd="0" destOrd="0" presId="urn:microsoft.com/office/officeart/2005/8/layout/process2"/>
    <dgm:cxn modelId="{4D333E0B-71F9-884A-BA93-1270B4AD79B5}" type="presOf" srcId="{9A9B33F1-01E0-534C-9DC6-FF1818739A4B}" destId="{752FFF08-4322-DC45-A29B-A4E986D6B5D7}" srcOrd="0" destOrd="0" presId="urn:microsoft.com/office/officeart/2005/8/layout/process2"/>
    <dgm:cxn modelId="{46BDFCD9-609B-FE4A-8531-58FA35A9BE54}" srcId="{9A9B33F1-01E0-534C-9DC6-FF1818739A4B}" destId="{CDFFF93C-1839-524A-B4EC-DF0962CDA7F5}" srcOrd="2" destOrd="0" parTransId="{0AC11BBC-513B-9149-A6F6-31DDD3B2BEBA}" sibTransId="{9F61B404-D640-A446-94E6-C41BB2665B0E}"/>
    <dgm:cxn modelId="{CAEBC750-6018-5545-9846-3315687FBCB7}" type="presParOf" srcId="{752FFF08-4322-DC45-A29B-A4E986D6B5D7}" destId="{BBA15A1D-18B3-0146-A026-BC3B38C887BA}" srcOrd="0" destOrd="0" presId="urn:microsoft.com/office/officeart/2005/8/layout/process2"/>
    <dgm:cxn modelId="{5BEFB41D-BA2C-1F44-8828-C822A07CFB88}" type="presParOf" srcId="{752FFF08-4322-DC45-A29B-A4E986D6B5D7}" destId="{9C3F27F0-0614-6440-8D50-305405B1BCCC}" srcOrd="1" destOrd="0" presId="urn:microsoft.com/office/officeart/2005/8/layout/process2"/>
    <dgm:cxn modelId="{31A89960-268F-CA40-BDEE-E19918731C2D}" type="presParOf" srcId="{9C3F27F0-0614-6440-8D50-305405B1BCCC}" destId="{E9D17ED9-F884-A943-9ECB-2AF0F381D199}" srcOrd="0" destOrd="0" presId="urn:microsoft.com/office/officeart/2005/8/layout/process2"/>
    <dgm:cxn modelId="{C2863D9C-EFD3-C24C-8AEF-2C62F7326E90}" type="presParOf" srcId="{752FFF08-4322-DC45-A29B-A4E986D6B5D7}" destId="{ADDB2727-9AA5-7945-9E2E-D38554BAC20B}" srcOrd="2" destOrd="0" presId="urn:microsoft.com/office/officeart/2005/8/layout/process2"/>
    <dgm:cxn modelId="{9F9F1258-C529-DA44-84B4-C718078E9C84}" type="presParOf" srcId="{752FFF08-4322-DC45-A29B-A4E986D6B5D7}" destId="{9A2DB2D9-A72B-AF4F-B2B1-CECBEF00678F}" srcOrd="3" destOrd="0" presId="urn:microsoft.com/office/officeart/2005/8/layout/process2"/>
    <dgm:cxn modelId="{3D9698EA-D4BD-594F-A2BD-D934AAC9906D}" type="presParOf" srcId="{9A2DB2D9-A72B-AF4F-B2B1-CECBEF00678F}" destId="{F3C81231-E810-E24B-86D6-C4CD4CCA0440}" srcOrd="0" destOrd="0" presId="urn:microsoft.com/office/officeart/2005/8/layout/process2"/>
    <dgm:cxn modelId="{919A80C2-0C30-E444-AFB5-D79403502510}" type="presParOf" srcId="{752FFF08-4322-DC45-A29B-A4E986D6B5D7}" destId="{76762C76-4087-A948-B0C2-F0EC2C0171AD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51E6285-2A48-5F4A-B813-76121B0AEB3D}" type="doc">
      <dgm:prSet loTypeId="urn:microsoft.com/office/officeart/2005/8/layout/process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0EB2FA-B8FD-1E48-9DCC-2CC3880380E2}">
      <dgm:prSet custT="1"/>
      <dgm:spPr/>
      <dgm:t>
        <a:bodyPr/>
        <a:lstStyle/>
        <a:p>
          <a:pPr rtl="0"/>
          <a:r>
            <a:rPr lang="en-US" sz="1800" dirty="0" smtClean="0"/>
            <a:t>smaller difference</a:t>
          </a:r>
          <a:endParaRPr lang="en-US" sz="1800" dirty="0"/>
        </a:p>
      </dgm:t>
    </dgm:pt>
    <dgm:pt modelId="{C929D8E0-8BC0-5240-9953-7718BBE515D4}" type="parTrans" cxnId="{9BA5193E-F50C-274F-B320-28002736C085}">
      <dgm:prSet/>
      <dgm:spPr/>
      <dgm:t>
        <a:bodyPr/>
        <a:lstStyle/>
        <a:p>
          <a:endParaRPr lang="en-US"/>
        </a:p>
      </dgm:t>
    </dgm:pt>
    <dgm:pt modelId="{573F1C86-7043-7A44-AF8F-91EF07F94FBD}" type="sibTrans" cxnId="{9BA5193E-F50C-274F-B320-28002736C085}">
      <dgm:prSet/>
      <dgm:spPr/>
      <dgm:t>
        <a:bodyPr/>
        <a:lstStyle/>
        <a:p>
          <a:endParaRPr lang="en-US"/>
        </a:p>
      </dgm:t>
    </dgm:pt>
    <dgm:pt modelId="{F37B9253-04A7-C44A-8B02-E86DDEA5324C}">
      <dgm:prSet custT="1"/>
      <dgm:spPr/>
      <dgm:t>
        <a:bodyPr/>
        <a:lstStyle/>
        <a:p>
          <a:r>
            <a:rPr lang="en-US" sz="1800" dirty="0" smtClean="0"/>
            <a:t>Division by zero</a:t>
          </a:r>
          <a:endParaRPr lang="en-US" sz="1800" dirty="0"/>
        </a:p>
      </dgm:t>
    </dgm:pt>
    <dgm:pt modelId="{97430B26-C0EA-CE49-8F9A-0441E5AE9428}" type="parTrans" cxnId="{3F161123-1ED4-AD48-A997-8DC06A590C5D}">
      <dgm:prSet/>
      <dgm:spPr/>
      <dgm:t>
        <a:bodyPr/>
        <a:lstStyle/>
        <a:p>
          <a:endParaRPr lang="en-US"/>
        </a:p>
      </dgm:t>
    </dgm:pt>
    <dgm:pt modelId="{0AFCC707-B314-894E-8FE4-6B97CEEB367E}" type="sibTrans" cxnId="{3F161123-1ED4-AD48-A997-8DC06A590C5D}">
      <dgm:prSet/>
      <dgm:spPr/>
      <dgm:t>
        <a:bodyPr/>
        <a:lstStyle/>
        <a:p>
          <a:endParaRPr lang="en-US"/>
        </a:p>
      </dgm:t>
    </dgm:pt>
    <dgm:pt modelId="{92FFB357-1C34-E544-AEE1-E87DB7F7A42F}">
      <dgm:prSet custT="1"/>
      <dgm:spPr/>
      <dgm:t>
        <a:bodyPr/>
        <a:lstStyle/>
        <a:p>
          <a:r>
            <a:rPr lang="en-US" sz="1800" dirty="0" smtClean="0"/>
            <a:t>Invalid value encountered in log</a:t>
          </a:r>
          <a:endParaRPr lang="en-US" sz="1800" dirty="0"/>
        </a:p>
      </dgm:t>
    </dgm:pt>
    <dgm:pt modelId="{51681A5A-A61A-644B-A286-81A253B6743C}" type="parTrans" cxnId="{C36AADAC-EBD5-0849-8FDD-7CC16D696242}">
      <dgm:prSet/>
      <dgm:spPr/>
      <dgm:t>
        <a:bodyPr/>
        <a:lstStyle/>
        <a:p>
          <a:endParaRPr lang="en-US"/>
        </a:p>
      </dgm:t>
    </dgm:pt>
    <dgm:pt modelId="{0268600C-2B29-D840-8C71-2AD3068C55AD}" type="sibTrans" cxnId="{C36AADAC-EBD5-0849-8FDD-7CC16D696242}">
      <dgm:prSet/>
      <dgm:spPr/>
      <dgm:t>
        <a:bodyPr/>
        <a:lstStyle/>
        <a:p>
          <a:endParaRPr lang="en-US"/>
        </a:p>
      </dgm:t>
    </dgm:pt>
    <dgm:pt modelId="{647A1BAC-5F1B-C241-9349-B0CB8F6365AC}" type="pres">
      <dgm:prSet presAssocID="{851E6285-2A48-5F4A-B813-76121B0AEB3D}" presName="Name0" presStyleCnt="0">
        <dgm:presLayoutVars>
          <dgm:dir/>
          <dgm:resizeHandles val="exact"/>
        </dgm:presLayoutVars>
      </dgm:prSet>
      <dgm:spPr/>
    </dgm:pt>
    <dgm:pt modelId="{45A01DC8-9844-DD48-AD99-EF4CC9F4BFDF}" type="pres">
      <dgm:prSet presAssocID="{1E0EB2FA-B8FD-1E48-9DCC-2CC3880380E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383410-4B58-1845-AC36-B0A7AB6197BB}" type="pres">
      <dgm:prSet presAssocID="{573F1C86-7043-7A44-AF8F-91EF07F94FBD}" presName="sibTrans" presStyleLbl="sibTrans2D1" presStyleIdx="0" presStyleCnt="2"/>
      <dgm:spPr/>
    </dgm:pt>
    <dgm:pt modelId="{33A41692-1E25-6449-BDB9-6156061A03BD}" type="pres">
      <dgm:prSet presAssocID="{573F1C86-7043-7A44-AF8F-91EF07F94FBD}" presName="connectorText" presStyleLbl="sibTrans2D1" presStyleIdx="0" presStyleCnt="2"/>
      <dgm:spPr/>
    </dgm:pt>
    <dgm:pt modelId="{BEB1D189-6653-DC4D-AF13-9FF714B0E8C2}" type="pres">
      <dgm:prSet presAssocID="{F37B9253-04A7-C44A-8B02-E86DDEA5324C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114639-0F7D-084B-AE45-9EA724A69BC4}" type="pres">
      <dgm:prSet presAssocID="{0AFCC707-B314-894E-8FE4-6B97CEEB367E}" presName="sibTrans" presStyleLbl="sibTrans2D1" presStyleIdx="1" presStyleCnt="2"/>
      <dgm:spPr/>
    </dgm:pt>
    <dgm:pt modelId="{5549C114-7170-DA40-A292-7EAFCCE2F8AD}" type="pres">
      <dgm:prSet presAssocID="{0AFCC707-B314-894E-8FE4-6B97CEEB367E}" presName="connectorText" presStyleLbl="sibTrans2D1" presStyleIdx="1" presStyleCnt="2"/>
      <dgm:spPr/>
    </dgm:pt>
    <dgm:pt modelId="{2EECEA6D-444C-2C4C-9334-34114EF55983}" type="pres">
      <dgm:prSet presAssocID="{92FFB357-1C34-E544-AEE1-E87DB7F7A42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04603B-32DE-004D-BC37-0B37E16D7959}" type="presOf" srcId="{0AFCC707-B314-894E-8FE4-6B97CEEB367E}" destId="{95114639-0F7D-084B-AE45-9EA724A69BC4}" srcOrd="0" destOrd="0" presId="urn:microsoft.com/office/officeart/2005/8/layout/process1"/>
    <dgm:cxn modelId="{3E106BCE-5518-F946-B038-DF37D8ED970C}" type="presOf" srcId="{0AFCC707-B314-894E-8FE4-6B97CEEB367E}" destId="{5549C114-7170-DA40-A292-7EAFCCE2F8AD}" srcOrd="1" destOrd="0" presId="urn:microsoft.com/office/officeart/2005/8/layout/process1"/>
    <dgm:cxn modelId="{27F7FAF7-D6D7-164E-A0B8-CAC9293BE24B}" type="presOf" srcId="{851E6285-2A48-5F4A-B813-76121B0AEB3D}" destId="{647A1BAC-5F1B-C241-9349-B0CB8F6365AC}" srcOrd="0" destOrd="0" presId="urn:microsoft.com/office/officeart/2005/8/layout/process1"/>
    <dgm:cxn modelId="{9513A23F-5EE4-704C-B81E-24CF3ECBAE4C}" type="presOf" srcId="{F37B9253-04A7-C44A-8B02-E86DDEA5324C}" destId="{BEB1D189-6653-DC4D-AF13-9FF714B0E8C2}" srcOrd="0" destOrd="0" presId="urn:microsoft.com/office/officeart/2005/8/layout/process1"/>
    <dgm:cxn modelId="{5D57C2C5-DA01-7F4F-95D9-494FF5170389}" type="presOf" srcId="{1E0EB2FA-B8FD-1E48-9DCC-2CC3880380E2}" destId="{45A01DC8-9844-DD48-AD99-EF4CC9F4BFDF}" srcOrd="0" destOrd="0" presId="urn:microsoft.com/office/officeart/2005/8/layout/process1"/>
    <dgm:cxn modelId="{3F161123-1ED4-AD48-A997-8DC06A590C5D}" srcId="{851E6285-2A48-5F4A-B813-76121B0AEB3D}" destId="{F37B9253-04A7-C44A-8B02-E86DDEA5324C}" srcOrd="1" destOrd="0" parTransId="{97430B26-C0EA-CE49-8F9A-0441E5AE9428}" sibTransId="{0AFCC707-B314-894E-8FE4-6B97CEEB367E}"/>
    <dgm:cxn modelId="{B8C5DC38-61A1-3443-9C91-2D2C60C9AB49}" type="presOf" srcId="{92FFB357-1C34-E544-AEE1-E87DB7F7A42F}" destId="{2EECEA6D-444C-2C4C-9334-34114EF55983}" srcOrd="0" destOrd="0" presId="urn:microsoft.com/office/officeart/2005/8/layout/process1"/>
    <dgm:cxn modelId="{2C194A88-35DF-814F-A030-005B40BF0432}" type="presOf" srcId="{573F1C86-7043-7A44-AF8F-91EF07F94FBD}" destId="{33A41692-1E25-6449-BDB9-6156061A03BD}" srcOrd="1" destOrd="0" presId="urn:microsoft.com/office/officeart/2005/8/layout/process1"/>
    <dgm:cxn modelId="{9BA5193E-F50C-274F-B320-28002736C085}" srcId="{851E6285-2A48-5F4A-B813-76121B0AEB3D}" destId="{1E0EB2FA-B8FD-1E48-9DCC-2CC3880380E2}" srcOrd="0" destOrd="0" parTransId="{C929D8E0-8BC0-5240-9953-7718BBE515D4}" sibTransId="{573F1C86-7043-7A44-AF8F-91EF07F94FBD}"/>
    <dgm:cxn modelId="{651C2031-7588-BC4B-A380-0C119613A0B7}" type="presOf" srcId="{573F1C86-7043-7A44-AF8F-91EF07F94FBD}" destId="{46383410-4B58-1845-AC36-B0A7AB6197BB}" srcOrd="0" destOrd="0" presId="urn:microsoft.com/office/officeart/2005/8/layout/process1"/>
    <dgm:cxn modelId="{C36AADAC-EBD5-0849-8FDD-7CC16D696242}" srcId="{851E6285-2A48-5F4A-B813-76121B0AEB3D}" destId="{92FFB357-1C34-E544-AEE1-E87DB7F7A42F}" srcOrd="2" destOrd="0" parTransId="{51681A5A-A61A-644B-A286-81A253B6743C}" sibTransId="{0268600C-2B29-D840-8C71-2AD3068C55AD}"/>
    <dgm:cxn modelId="{CA8A437F-0362-D149-B258-015FCE1A5C13}" type="presParOf" srcId="{647A1BAC-5F1B-C241-9349-B0CB8F6365AC}" destId="{45A01DC8-9844-DD48-AD99-EF4CC9F4BFDF}" srcOrd="0" destOrd="0" presId="urn:microsoft.com/office/officeart/2005/8/layout/process1"/>
    <dgm:cxn modelId="{C0C80A8D-6ADD-334A-9295-04F9586F51BB}" type="presParOf" srcId="{647A1BAC-5F1B-C241-9349-B0CB8F6365AC}" destId="{46383410-4B58-1845-AC36-B0A7AB6197BB}" srcOrd="1" destOrd="0" presId="urn:microsoft.com/office/officeart/2005/8/layout/process1"/>
    <dgm:cxn modelId="{852802F4-74DD-0F43-B37F-86F55AF3C4C5}" type="presParOf" srcId="{46383410-4B58-1845-AC36-B0A7AB6197BB}" destId="{33A41692-1E25-6449-BDB9-6156061A03BD}" srcOrd="0" destOrd="0" presId="urn:microsoft.com/office/officeart/2005/8/layout/process1"/>
    <dgm:cxn modelId="{B52791E2-67DD-024E-874F-B9279721149C}" type="presParOf" srcId="{647A1BAC-5F1B-C241-9349-B0CB8F6365AC}" destId="{BEB1D189-6653-DC4D-AF13-9FF714B0E8C2}" srcOrd="2" destOrd="0" presId="urn:microsoft.com/office/officeart/2005/8/layout/process1"/>
    <dgm:cxn modelId="{D35581A4-CCD0-464D-BAD8-1E1EC094166B}" type="presParOf" srcId="{647A1BAC-5F1B-C241-9349-B0CB8F6365AC}" destId="{95114639-0F7D-084B-AE45-9EA724A69BC4}" srcOrd="3" destOrd="0" presId="urn:microsoft.com/office/officeart/2005/8/layout/process1"/>
    <dgm:cxn modelId="{1AA52CAD-09E8-1E49-8880-48232152EF99}" type="presParOf" srcId="{95114639-0F7D-084B-AE45-9EA724A69BC4}" destId="{5549C114-7170-DA40-A292-7EAFCCE2F8AD}" srcOrd="0" destOrd="0" presId="urn:microsoft.com/office/officeart/2005/8/layout/process1"/>
    <dgm:cxn modelId="{4CBB4590-3112-3B41-8F71-1EDA0071F7E6}" type="presParOf" srcId="{647A1BAC-5F1B-C241-9349-B0CB8F6365AC}" destId="{2EECEA6D-444C-2C4C-9334-34114EF5598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F20DDDB-2E06-EF40-A490-4A18BBE079F7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6AA0C86D-B9AE-FC49-ACE3-3ACDA92FD891}">
      <dgm:prSet phldrT="[Text]" custT="1"/>
      <dgm:spPr>
        <a:solidFill>
          <a:srgbClr val="FF0000"/>
        </a:solidFill>
        <a:ln>
          <a:noFill/>
        </a:ln>
      </dgm:spPr>
      <dgm:t>
        <a:bodyPr/>
        <a:lstStyle/>
        <a:p>
          <a:r>
            <a:rPr lang="en-US" sz="1800" dirty="0" smtClean="0"/>
            <a:t>Smaller</a:t>
          </a:r>
          <a:r>
            <a:rPr lang="en-US" sz="1800" baseline="0" dirty="0" smtClean="0"/>
            <a:t> difference</a:t>
          </a:r>
          <a:endParaRPr lang="en-US" sz="1800" dirty="0"/>
        </a:p>
      </dgm:t>
    </dgm:pt>
    <dgm:pt modelId="{195CB34A-9F5B-D74C-88C2-8D735CAFF7C3}" type="parTrans" cxnId="{F4EADC31-1871-634D-AD14-01F070868D80}">
      <dgm:prSet/>
      <dgm:spPr/>
      <dgm:t>
        <a:bodyPr/>
        <a:lstStyle/>
        <a:p>
          <a:endParaRPr lang="en-US" sz="1800"/>
        </a:p>
      </dgm:t>
    </dgm:pt>
    <dgm:pt modelId="{6BA6B3CB-B710-5B4E-9DA2-35CA28065D1B}" type="sibTrans" cxnId="{F4EADC31-1871-634D-AD14-01F070868D80}">
      <dgm:prSet custT="1"/>
      <dgm:spPr/>
      <dgm:t>
        <a:bodyPr/>
        <a:lstStyle/>
        <a:p>
          <a:endParaRPr lang="en-US" sz="1800"/>
        </a:p>
      </dgm:t>
    </dgm:pt>
    <dgm:pt modelId="{FD39EA23-4A0F-BD40-AEDB-EC706CF772CC}">
      <dgm:prSet phldrT="[Text]" custT="1"/>
      <dgm:spPr>
        <a:solidFill>
          <a:srgbClr val="FF0000"/>
        </a:solidFill>
      </dgm:spPr>
      <dgm:t>
        <a:bodyPr/>
        <a:lstStyle/>
        <a:p>
          <a:r>
            <a:rPr lang="en-US" sz="1800" dirty="0" smtClean="0"/>
            <a:t>Division</a:t>
          </a:r>
          <a:r>
            <a:rPr lang="en-US" sz="1800" baseline="0" dirty="0" smtClean="0"/>
            <a:t> by zero</a:t>
          </a:r>
          <a:endParaRPr lang="en-US" sz="1800" dirty="0"/>
        </a:p>
      </dgm:t>
    </dgm:pt>
    <dgm:pt modelId="{94BD89AA-A42D-3643-8B8F-1D2437035596}" type="parTrans" cxnId="{DE1CD2DC-7641-924E-8115-B84AE700374E}">
      <dgm:prSet/>
      <dgm:spPr/>
      <dgm:t>
        <a:bodyPr/>
        <a:lstStyle/>
        <a:p>
          <a:endParaRPr lang="en-US" sz="1800"/>
        </a:p>
      </dgm:t>
    </dgm:pt>
    <dgm:pt modelId="{C58FAD85-3938-B243-8054-C62BD09F3917}" type="sibTrans" cxnId="{DE1CD2DC-7641-924E-8115-B84AE700374E}">
      <dgm:prSet custT="1"/>
      <dgm:spPr/>
      <dgm:t>
        <a:bodyPr/>
        <a:lstStyle/>
        <a:p>
          <a:endParaRPr lang="en-US" sz="1800"/>
        </a:p>
      </dgm:t>
    </dgm:pt>
    <dgm:pt modelId="{12BA1462-714B-DA43-B0B1-DFFC7A023141}">
      <dgm:prSet phldrT="[Text]" custT="1"/>
      <dgm:spPr>
        <a:solidFill>
          <a:srgbClr val="FF0000"/>
        </a:solidFill>
      </dgm:spPr>
      <dgm:t>
        <a:bodyPr/>
        <a:lstStyle/>
        <a:p>
          <a:r>
            <a:rPr lang="en-US" sz="1800" dirty="0" smtClean="0"/>
            <a:t>Exclude this from average</a:t>
          </a:r>
          <a:endParaRPr lang="en-US" sz="1800" dirty="0"/>
        </a:p>
      </dgm:t>
    </dgm:pt>
    <dgm:pt modelId="{6353A83C-9DE9-6944-B484-E1A75312BBFE}" type="parTrans" cxnId="{8B958803-74BB-5E4F-907F-6F6F440FD969}">
      <dgm:prSet/>
      <dgm:spPr/>
      <dgm:t>
        <a:bodyPr/>
        <a:lstStyle/>
        <a:p>
          <a:endParaRPr lang="en-US" sz="1800"/>
        </a:p>
      </dgm:t>
    </dgm:pt>
    <dgm:pt modelId="{F096F04C-901F-1545-B105-8C54D9D8C7A6}" type="sibTrans" cxnId="{8B958803-74BB-5E4F-907F-6F6F440FD969}">
      <dgm:prSet/>
      <dgm:spPr/>
      <dgm:t>
        <a:bodyPr/>
        <a:lstStyle/>
        <a:p>
          <a:endParaRPr lang="en-US" sz="1800"/>
        </a:p>
      </dgm:t>
    </dgm:pt>
    <dgm:pt modelId="{61EDE03B-741D-B147-A1BC-19CCFECC199F}" type="pres">
      <dgm:prSet presAssocID="{DF20DDDB-2E06-EF40-A490-4A18BBE079F7}" presName="Name0" presStyleCnt="0">
        <dgm:presLayoutVars>
          <dgm:dir/>
          <dgm:resizeHandles val="exact"/>
        </dgm:presLayoutVars>
      </dgm:prSet>
      <dgm:spPr/>
    </dgm:pt>
    <dgm:pt modelId="{61E0A911-BA30-BA4E-BD50-E1D564DA7D7D}" type="pres">
      <dgm:prSet presAssocID="{6AA0C86D-B9AE-FC49-ACE3-3ACDA92FD891}" presName="node" presStyleLbl="node1" presStyleIdx="0" presStyleCnt="3">
        <dgm:presLayoutVars>
          <dgm:bulletEnabled val="1"/>
        </dgm:presLayoutVars>
      </dgm:prSet>
      <dgm:spPr/>
    </dgm:pt>
    <dgm:pt modelId="{B40A8A56-337F-E04A-97E7-90F64149F3FD}" type="pres">
      <dgm:prSet presAssocID="{6BA6B3CB-B710-5B4E-9DA2-35CA28065D1B}" presName="sibTrans" presStyleLbl="sibTrans2D1" presStyleIdx="0" presStyleCnt="2"/>
      <dgm:spPr/>
    </dgm:pt>
    <dgm:pt modelId="{5C3B8613-8B80-5541-8CBC-E9A1C9A04F99}" type="pres">
      <dgm:prSet presAssocID="{6BA6B3CB-B710-5B4E-9DA2-35CA28065D1B}" presName="connectorText" presStyleLbl="sibTrans2D1" presStyleIdx="0" presStyleCnt="2"/>
      <dgm:spPr/>
    </dgm:pt>
    <dgm:pt modelId="{84FAAC21-5376-F54D-8CD8-F66E45E7DDA9}" type="pres">
      <dgm:prSet presAssocID="{FD39EA23-4A0F-BD40-AEDB-EC706CF772CC}" presName="node" presStyleLbl="node1" presStyleIdx="1" presStyleCnt="3">
        <dgm:presLayoutVars>
          <dgm:bulletEnabled val="1"/>
        </dgm:presLayoutVars>
      </dgm:prSet>
      <dgm:spPr/>
    </dgm:pt>
    <dgm:pt modelId="{EA09A279-2707-7B43-850E-566E8695735B}" type="pres">
      <dgm:prSet presAssocID="{C58FAD85-3938-B243-8054-C62BD09F3917}" presName="sibTrans" presStyleLbl="sibTrans2D1" presStyleIdx="1" presStyleCnt="2"/>
      <dgm:spPr/>
    </dgm:pt>
    <dgm:pt modelId="{C3046CA9-B3DB-FA44-807D-16EF5859D8F4}" type="pres">
      <dgm:prSet presAssocID="{C58FAD85-3938-B243-8054-C62BD09F3917}" presName="connectorText" presStyleLbl="sibTrans2D1" presStyleIdx="1" presStyleCnt="2"/>
      <dgm:spPr/>
    </dgm:pt>
    <dgm:pt modelId="{E6F4E6EF-A28C-5249-8EDD-1171C0EF3784}" type="pres">
      <dgm:prSet presAssocID="{12BA1462-714B-DA43-B0B1-DFFC7A023141}" presName="node" presStyleLbl="node1" presStyleIdx="2" presStyleCnt="3">
        <dgm:presLayoutVars>
          <dgm:bulletEnabled val="1"/>
        </dgm:presLayoutVars>
      </dgm:prSet>
      <dgm:spPr/>
    </dgm:pt>
  </dgm:ptLst>
  <dgm:cxnLst>
    <dgm:cxn modelId="{E1EF887F-3053-5945-A0D7-76CB9F0E8910}" type="presOf" srcId="{C58FAD85-3938-B243-8054-C62BD09F3917}" destId="{EA09A279-2707-7B43-850E-566E8695735B}" srcOrd="0" destOrd="0" presId="urn:microsoft.com/office/officeart/2005/8/layout/process1"/>
    <dgm:cxn modelId="{033849CE-CC1A-D54B-863D-B747DE33EF8C}" type="presOf" srcId="{6AA0C86D-B9AE-FC49-ACE3-3ACDA92FD891}" destId="{61E0A911-BA30-BA4E-BD50-E1D564DA7D7D}" srcOrd="0" destOrd="0" presId="urn:microsoft.com/office/officeart/2005/8/layout/process1"/>
    <dgm:cxn modelId="{C3FA8C75-3C44-E545-AFE0-23DCD810214D}" type="presOf" srcId="{C58FAD85-3938-B243-8054-C62BD09F3917}" destId="{C3046CA9-B3DB-FA44-807D-16EF5859D8F4}" srcOrd="1" destOrd="0" presId="urn:microsoft.com/office/officeart/2005/8/layout/process1"/>
    <dgm:cxn modelId="{61595B60-C73A-874D-BB13-C019BDD85514}" type="presOf" srcId="{FD39EA23-4A0F-BD40-AEDB-EC706CF772CC}" destId="{84FAAC21-5376-F54D-8CD8-F66E45E7DDA9}" srcOrd="0" destOrd="0" presId="urn:microsoft.com/office/officeart/2005/8/layout/process1"/>
    <dgm:cxn modelId="{F4EADC31-1871-634D-AD14-01F070868D80}" srcId="{DF20DDDB-2E06-EF40-A490-4A18BBE079F7}" destId="{6AA0C86D-B9AE-FC49-ACE3-3ACDA92FD891}" srcOrd="0" destOrd="0" parTransId="{195CB34A-9F5B-D74C-88C2-8D735CAFF7C3}" sibTransId="{6BA6B3CB-B710-5B4E-9DA2-35CA28065D1B}"/>
    <dgm:cxn modelId="{96A49555-42D3-CB47-95E5-E6C7AF3D30B8}" type="presOf" srcId="{6BA6B3CB-B710-5B4E-9DA2-35CA28065D1B}" destId="{B40A8A56-337F-E04A-97E7-90F64149F3FD}" srcOrd="0" destOrd="0" presId="urn:microsoft.com/office/officeart/2005/8/layout/process1"/>
    <dgm:cxn modelId="{DE1CD2DC-7641-924E-8115-B84AE700374E}" srcId="{DF20DDDB-2E06-EF40-A490-4A18BBE079F7}" destId="{FD39EA23-4A0F-BD40-AEDB-EC706CF772CC}" srcOrd="1" destOrd="0" parTransId="{94BD89AA-A42D-3643-8B8F-1D2437035596}" sibTransId="{C58FAD85-3938-B243-8054-C62BD09F3917}"/>
    <dgm:cxn modelId="{97FF6E07-126C-F949-883E-66E482583EF9}" type="presOf" srcId="{12BA1462-714B-DA43-B0B1-DFFC7A023141}" destId="{E6F4E6EF-A28C-5249-8EDD-1171C0EF3784}" srcOrd="0" destOrd="0" presId="urn:microsoft.com/office/officeart/2005/8/layout/process1"/>
    <dgm:cxn modelId="{0379CA92-08D5-AD4E-A562-35078C261055}" type="presOf" srcId="{DF20DDDB-2E06-EF40-A490-4A18BBE079F7}" destId="{61EDE03B-741D-B147-A1BC-19CCFECC199F}" srcOrd="0" destOrd="0" presId="urn:microsoft.com/office/officeart/2005/8/layout/process1"/>
    <dgm:cxn modelId="{8B958803-74BB-5E4F-907F-6F6F440FD969}" srcId="{DF20DDDB-2E06-EF40-A490-4A18BBE079F7}" destId="{12BA1462-714B-DA43-B0B1-DFFC7A023141}" srcOrd="2" destOrd="0" parTransId="{6353A83C-9DE9-6944-B484-E1A75312BBFE}" sibTransId="{F096F04C-901F-1545-B105-8C54D9D8C7A6}"/>
    <dgm:cxn modelId="{58BBDFDF-9A1D-1640-9651-D57CC89E86BA}" type="presOf" srcId="{6BA6B3CB-B710-5B4E-9DA2-35CA28065D1B}" destId="{5C3B8613-8B80-5541-8CBC-E9A1C9A04F99}" srcOrd="1" destOrd="0" presId="urn:microsoft.com/office/officeart/2005/8/layout/process1"/>
    <dgm:cxn modelId="{E8A5F80E-DD90-B348-A57E-23F4A588A06C}" type="presParOf" srcId="{61EDE03B-741D-B147-A1BC-19CCFECC199F}" destId="{61E0A911-BA30-BA4E-BD50-E1D564DA7D7D}" srcOrd="0" destOrd="0" presId="urn:microsoft.com/office/officeart/2005/8/layout/process1"/>
    <dgm:cxn modelId="{5ADCC453-C8D5-6F4C-BEF1-B2F1334AC1B4}" type="presParOf" srcId="{61EDE03B-741D-B147-A1BC-19CCFECC199F}" destId="{B40A8A56-337F-E04A-97E7-90F64149F3FD}" srcOrd="1" destOrd="0" presId="urn:microsoft.com/office/officeart/2005/8/layout/process1"/>
    <dgm:cxn modelId="{6808E74C-0A27-A94B-B0C0-F508D319B167}" type="presParOf" srcId="{B40A8A56-337F-E04A-97E7-90F64149F3FD}" destId="{5C3B8613-8B80-5541-8CBC-E9A1C9A04F99}" srcOrd="0" destOrd="0" presId="urn:microsoft.com/office/officeart/2005/8/layout/process1"/>
    <dgm:cxn modelId="{55C2B967-D485-9540-BA2C-F258AC5AEE03}" type="presParOf" srcId="{61EDE03B-741D-B147-A1BC-19CCFECC199F}" destId="{84FAAC21-5376-F54D-8CD8-F66E45E7DDA9}" srcOrd="2" destOrd="0" presId="urn:microsoft.com/office/officeart/2005/8/layout/process1"/>
    <dgm:cxn modelId="{B7612AC6-1FA4-0B49-A79F-4A96A28BEAF7}" type="presParOf" srcId="{61EDE03B-741D-B147-A1BC-19CCFECC199F}" destId="{EA09A279-2707-7B43-850E-566E8695735B}" srcOrd="3" destOrd="0" presId="urn:microsoft.com/office/officeart/2005/8/layout/process1"/>
    <dgm:cxn modelId="{F77AEC05-0D8F-4B4B-861E-7D17E191F994}" type="presParOf" srcId="{EA09A279-2707-7B43-850E-566E8695735B}" destId="{C3046CA9-B3DB-FA44-807D-16EF5859D8F4}" srcOrd="0" destOrd="0" presId="urn:microsoft.com/office/officeart/2005/8/layout/process1"/>
    <dgm:cxn modelId="{832FA199-74E6-D74F-8EB7-C5741AFEB307}" type="presParOf" srcId="{61EDE03B-741D-B147-A1BC-19CCFECC199F}" destId="{E6F4E6EF-A28C-5249-8EDD-1171C0EF378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7A3C06-9F32-5549-AE38-FB456D546D93}">
      <dsp:nvSpPr>
        <dsp:cNvPr id="0" name=""/>
        <dsp:cNvSpPr/>
      </dsp:nvSpPr>
      <dsp:spPr>
        <a:xfrm>
          <a:off x="464" y="0"/>
          <a:ext cx="991256" cy="48851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Bifurcation points</a:t>
          </a:r>
          <a:endParaRPr lang="en-US" sz="1200" kern="1200" dirty="0"/>
        </a:p>
      </dsp:txBody>
      <dsp:txXfrm>
        <a:off x="14772" y="14308"/>
        <a:ext cx="962640" cy="459901"/>
      </dsp:txXfrm>
    </dsp:sp>
    <dsp:sp modelId="{56DBAE78-F4CB-1E4B-8683-FD4E9663F944}">
      <dsp:nvSpPr>
        <dsp:cNvPr id="0" name=""/>
        <dsp:cNvSpPr/>
      </dsp:nvSpPr>
      <dsp:spPr>
        <a:xfrm>
          <a:off x="1090847" y="121342"/>
          <a:ext cx="210146" cy="24583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1090847" y="170508"/>
        <a:ext cx="147102" cy="147499"/>
      </dsp:txXfrm>
    </dsp:sp>
    <dsp:sp modelId="{D8FB5086-F60E-E441-A570-929846120050}">
      <dsp:nvSpPr>
        <dsp:cNvPr id="0" name=""/>
        <dsp:cNvSpPr/>
      </dsp:nvSpPr>
      <dsp:spPr>
        <a:xfrm>
          <a:off x="1388224" y="0"/>
          <a:ext cx="991256" cy="48851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lambda = 0</a:t>
          </a:r>
          <a:endParaRPr lang="en-US" sz="1200" kern="1200" dirty="0"/>
        </a:p>
      </dsp:txBody>
      <dsp:txXfrm>
        <a:off x="1402532" y="14308"/>
        <a:ext cx="962640" cy="4599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047068-035D-4845-B731-F5A2BA5DC7A2}">
      <dsp:nvSpPr>
        <dsp:cNvPr id="0" name=""/>
        <dsp:cNvSpPr/>
      </dsp:nvSpPr>
      <dsp:spPr>
        <a:xfrm>
          <a:off x="457" y="0"/>
          <a:ext cx="975934" cy="463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Non-chaotic region</a:t>
          </a:r>
          <a:endParaRPr lang="en-US" sz="1200" kern="1200" dirty="0"/>
        </a:p>
      </dsp:txBody>
      <dsp:txXfrm>
        <a:off x="14033" y="13576"/>
        <a:ext cx="948782" cy="436382"/>
      </dsp:txXfrm>
    </dsp:sp>
    <dsp:sp modelId="{3125B5F8-46A3-0C44-B1B8-63992B643542}">
      <dsp:nvSpPr>
        <dsp:cNvPr id="0" name=""/>
        <dsp:cNvSpPr/>
      </dsp:nvSpPr>
      <dsp:spPr>
        <a:xfrm>
          <a:off x="1074099" y="110751"/>
          <a:ext cx="207140" cy="24203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1074099" y="159157"/>
        <a:ext cx="144998" cy="145219"/>
      </dsp:txXfrm>
    </dsp:sp>
    <dsp:sp modelId="{93E37A7C-623A-0245-B3AD-CBBD7460018C}">
      <dsp:nvSpPr>
        <dsp:cNvPr id="0" name=""/>
        <dsp:cNvSpPr/>
      </dsp:nvSpPr>
      <dsp:spPr>
        <a:xfrm>
          <a:off x="1367222" y="0"/>
          <a:ext cx="975934" cy="463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lambda&lt; 0</a:t>
          </a:r>
          <a:endParaRPr lang="en-US" sz="1200" kern="1200" dirty="0"/>
        </a:p>
      </dsp:txBody>
      <dsp:txXfrm>
        <a:off x="1380798" y="13576"/>
        <a:ext cx="948782" cy="4363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F830C0-459A-9E46-9138-F405841B6586}">
      <dsp:nvSpPr>
        <dsp:cNvPr id="0" name=""/>
        <dsp:cNvSpPr/>
      </dsp:nvSpPr>
      <dsp:spPr>
        <a:xfrm>
          <a:off x="457" y="0"/>
          <a:ext cx="975934" cy="5010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Chaotic region</a:t>
          </a:r>
          <a:endParaRPr lang="en-US" sz="1300" kern="1200" dirty="0"/>
        </a:p>
      </dsp:txBody>
      <dsp:txXfrm>
        <a:off x="15132" y="14675"/>
        <a:ext cx="946584" cy="471692"/>
      </dsp:txXfrm>
    </dsp:sp>
    <dsp:sp modelId="{B366DA40-C66C-464B-AFBF-11721AA53844}">
      <dsp:nvSpPr>
        <dsp:cNvPr id="0" name=""/>
        <dsp:cNvSpPr/>
      </dsp:nvSpPr>
      <dsp:spPr>
        <a:xfrm>
          <a:off x="1073985" y="129505"/>
          <a:ext cx="206898" cy="24203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1073985" y="177911"/>
        <a:ext cx="144829" cy="145219"/>
      </dsp:txXfrm>
    </dsp:sp>
    <dsp:sp modelId="{FF51FB0E-945E-0248-8240-9145C2772FE2}">
      <dsp:nvSpPr>
        <dsp:cNvPr id="0" name=""/>
        <dsp:cNvSpPr/>
      </dsp:nvSpPr>
      <dsp:spPr>
        <a:xfrm>
          <a:off x="1366765" y="0"/>
          <a:ext cx="975934" cy="5010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lambda &gt;0</a:t>
          </a:r>
          <a:endParaRPr lang="en-US" sz="1300" kern="1200" dirty="0"/>
        </a:p>
      </dsp:txBody>
      <dsp:txXfrm>
        <a:off x="1381440" y="14675"/>
        <a:ext cx="946584" cy="47169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A15A1D-18B3-0146-A026-BC3B38C887BA}">
      <dsp:nvSpPr>
        <dsp:cNvPr id="0" name=""/>
        <dsp:cNvSpPr/>
      </dsp:nvSpPr>
      <dsp:spPr>
        <a:xfrm>
          <a:off x="433739" y="0"/>
          <a:ext cx="1863194" cy="1035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 bar code! </a:t>
          </a:r>
          <a:endParaRPr lang="en-US" sz="1900" kern="1200" dirty="0"/>
        </a:p>
      </dsp:txBody>
      <dsp:txXfrm>
        <a:off x="464056" y="30317"/>
        <a:ext cx="1802560" cy="974474"/>
      </dsp:txXfrm>
    </dsp:sp>
    <dsp:sp modelId="{9C3F27F0-0614-6440-8D50-305405B1BCCC}">
      <dsp:nvSpPr>
        <dsp:cNvPr id="0" name=""/>
        <dsp:cNvSpPr/>
      </dsp:nvSpPr>
      <dsp:spPr>
        <a:xfrm rot="5400000">
          <a:off x="1171254" y="1060985"/>
          <a:ext cx="388165" cy="4657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1225598" y="1099802"/>
        <a:ext cx="279478" cy="271716"/>
      </dsp:txXfrm>
    </dsp:sp>
    <dsp:sp modelId="{ADDB2727-9AA5-7945-9E2E-D38554BAC20B}">
      <dsp:nvSpPr>
        <dsp:cNvPr id="0" name=""/>
        <dsp:cNvSpPr/>
      </dsp:nvSpPr>
      <dsp:spPr>
        <a:xfrm>
          <a:off x="433739" y="1552662"/>
          <a:ext cx="1863194" cy="1035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Scan it with my phone</a:t>
          </a:r>
          <a:endParaRPr lang="en-US" sz="1900" kern="1200" dirty="0"/>
        </a:p>
      </dsp:txBody>
      <dsp:txXfrm>
        <a:off x="464056" y="1582979"/>
        <a:ext cx="1802560" cy="974474"/>
      </dsp:txXfrm>
    </dsp:sp>
    <dsp:sp modelId="{9A2DB2D9-A72B-AF4F-B2B1-CECBEF00678F}">
      <dsp:nvSpPr>
        <dsp:cNvPr id="0" name=""/>
        <dsp:cNvSpPr/>
      </dsp:nvSpPr>
      <dsp:spPr>
        <a:xfrm rot="5400000">
          <a:off x="1171254" y="2613648"/>
          <a:ext cx="388165" cy="4657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1225598" y="2652465"/>
        <a:ext cx="279478" cy="271716"/>
      </dsp:txXfrm>
    </dsp:sp>
    <dsp:sp modelId="{76762C76-4087-A948-B0C2-F0EC2C0171AD}">
      <dsp:nvSpPr>
        <dsp:cNvPr id="0" name=""/>
        <dsp:cNvSpPr/>
      </dsp:nvSpPr>
      <dsp:spPr>
        <a:xfrm>
          <a:off x="433739" y="3105324"/>
          <a:ext cx="1863194" cy="1035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Out appears the darkest secret of the universe </a:t>
          </a:r>
          <a:endParaRPr lang="en-US" sz="1900" kern="1200" dirty="0"/>
        </a:p>
      </dsp:txBody>
      <dsp:txXfrm>
        <a:off x="464056" y="3135641"/>
        <a:ext cx="1802560" cy="9744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A01DC8-9844-DD48-AD99-EF4CC9F4BFDF}">
      <dsp:nvSpPr>
        <dsp:cNvPr id="0" name=""/>
        <dsp:cNvSpPr/>
      </dsp:nvSpPr>
      <dsp:spPr>
        <a:xfrm>
          <a:off x="7497" y="0"/>
          <a:ext cx="1440118" cy="851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smaller difference</a:t>
          </a:r>
          <a:endParaRPr lang="en-US" sz="1800" kern="1200" dirty="0"/>
        </a:p>
      </dsp:txBody>
      <dsp:txXfrm>
        <a:off x="32444" y="24947"/>
        <a:ext cx="1390224" cy="801876"/>
      </dsp:txXfrm>
    </dsp:sp>
    <dsp:sp modelId="{46383410-4B58-1845-AC36-B0A7AB6197BB}">
      <dsp:nvSpPr>
        <dsp:cNvPr id="0" name=""/>
        <dsp:cNvSpPr/>
      </dsp:nvSpPr>
      <dsp:spPr>
        <a:xfrm>
          <a:off x="1591627" y="247310"/>
          <a:ext cx="305305" cy="3571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1591627" y="318740"/>
        <a:ext cx="213714" cy="214289"/>
      </dsp:txXfrm>
    </dsp:sp>
    <dsp:sp modelId="{BEB1D189-6653-DC4D-AF13-9FF714B0E8C2}">
      <dsp:nvSpPr>
        <dsp:cNvPr id="0" name=""/>
        <dsp:cNvSpPr/>
      </dsp:nvSpPr>
      <dsp:spPr>
        <a:xfrm>
          <a:off x="2023662" y="0"/>
          <a:ext cx="1440118" cy="851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Division by zero</a:t>
          </a:r>
          <a:endParaRPr lang="en-US" sz="1800" kern="1200" dirty="0"/>
        </a:p>
      </dsp:txBody>
      <dsp:txXfrm>
        <a:off x="2048609" y="24947"/>
        <a:ext cx="1390224" cy="801876"/>
      </dsp:txXfrm>
    </dsp:sp>
    <dsp:sp modelId="{95114639-0F7D-084B-AE45-9EA724A69BC4}">
      <dsp:nvSpPr>
        <dsp:cNvPr id="0" name=""/>
        <dsp:cNvSpPr/>
      </dsp:nvSpPr>
      <dsp:spPr>
        <a:xfrm>
          <a:off x="3607792" y="247310"/>
          <a:ext cx="305305" cy="3571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3607792" y="318740"/>
        <a:ext cx="213714" cy="214289"/>
      </dsp:txXfrm>
    </dsp:sp>
    <dsp:sp modelId="{2EECEA6D-444C-2C4C-9334-34114EF55983}">
      <dsp:nvSpPr>
        <dsp:cNvPr id="0" name=""/>
        <dsp:cNvSpPr/>
      </dsp:nvSpPr>
      <dsp:spPr>
        <a:xfrm>
          <a:off x="4039828" y="0"/>
          <a:ext cx="1440118" cy="851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Invalid value encountered in log</a:t>
          </a:r>
          <a:endParaRPr lang="en-US" sz="1800" kern="1200" dirty="0"/>
        </a:p>
      </dsp:txBody>
      <dsp:txXfrm>
        <a:off x="4064775" y="24947"/>
        <a:ext cx="1390224" cy="80187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0A911-BA30-BA4E-BD50-E1D564DA7D7D}">
      <dsp:nvSpPr>
        <dsp:cNvPr id="0" name=""/>
        <dsp:cNvSpPr/>
      </dsp:nvSpPr>
      <dsp:spPr>
        <a:xfrm>
          <a:off x="4822" y="855798"/>
          <a:ext cx="1441525" cy="864915"/>
        </a:xfrm>
        <a:prstGeom prst="roundRect">
          <a:avLst>
            <a:gd name="adj" fmla="val 10000"/>
          </a:avLst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Smaller</a:t>
          </a:r>
          <a:r>
            <a:rPr lang="en-US" sz="1800" kern="1200" baseline="0" dirty="0" smtClean="0"/>
            <a:t> difference</a:t>
          </a:r>
          <a:endParaRPr lang="en-US" sz="1800" kern="1200" dirty="0"/>
        </a:p>
      </dsp:txBody>
      <dsp:txXfrm>
        <a:off x="30154" y="881130"/>
        <a:ext cx="1390861" cy="814251"/>
      </dsp:txXfrm>
    </dsp:sp>
    <dsp:sp modelId="{B40A8A56-337F-E04A-97E7-90F64149F3FD}">
      <dsp:nvSpPr>
        <dsp:cNvPr id="0" name=""/>
        <dsp:cNvSpPr/>
      </dsp:nvSpPr>
      <dsp:spPr>
        <a:xfrm>
          <a:off x="1590501" y="1109507"/>
          <a:ext cx="305603" cy="3574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1590501" y="1181007"/>
        <a:ext cx="213922" cy="214498"/>
      </dsp:txXfrm>
    </dsp:sp>
    <dsp:sp modelId="{84FAAC21-5376-F54D-8CD8-F66E45E7DDA9}">
      <dsp:nvSpPr>
        <dsp:cNvPr id="0" name=""/>
        <dsp:cNvSpPr/>
      </dsp:nvSpPr>
      <dsp:spPr>
        <a:xfrm>
          <a:off x="2022958" y="855798"/>
          <a:ext cx="1441525" cy="864915"/>
        </a:xfrm>
        <a:prstGeom prst="roundRect">
          <a:avLst>
            <a:gd name="adj" fmla="val 10000"/>
          </a:avLst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Division</a:t>
          </a:r>
          <a:r>
            <a:rPr lang="en-US" sz="1800" kern="1200" baseline="0" dirty="0" smtClean="0"/>
            <a:t> by zero</a:t>
          </a:r>
          <a:endParaRPr lang="en-US" sz="1800" kern="1200" dirty="0"/>
        </a:p>
      </dsp:txBody>
      <dsp:txXfrm>
        <a:off x="2048290" y="881130"/>
        <a:ext cx="1390861" cy="814251"/>
      </dsp:txXfrm>
    </dsp:sp>
    <dsp:sp modelId="{EA09A279-2707-7B43-850E-566E8695735B}">
      <dsp:nvSpPr>
        <dsp:cNvPr id="0" name=""/>
        <dsp:cNvSpPr/>
      </dsp:nvSpPr>
      <dsp:spPr>
        <a:xfrm>
          <a:off x="3608636" y="1109507"/>
          <a:ext cx="305603" cy="3574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3608636" y="1181007"/>
        <a:ext cx="213922" cy="214498"/>
      </dsp:txXfrm>
    </dsp:sp>
    <dsp:sp modelId="{E6F4E6EF-A28C-5249-8EDD-1171C0EF3784}">
      <dsp:nvSpPr>
        <dsp:cNvPr id="0" name=""/>
        <dsp:cNvSpPr/>
      </dsp:nvSpPr>
      <dsp:spPr>
        <a:xfrm>
          <a:off x="4041094" y="855798"/>
          <a:ext cx="1441525" cy="864915"/>
        </a:xfrm>
        <a:prstGeom prst="roundRect">
          <a:avLst>
            <a:gd name="adj" fmla="val 10000"/>
          </a:avLst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Exclude this from average</a:t>
          </a:r>
          <a:endParaRPr lang="en-US" sz="1800" kern="1200" dirty="0"/>
        </a:p>
      </dsp:txBody>
      <dsp:txXfrm>
        <a:off x="4066426" y="881130"/>
        <a:ext cx="1390861" cy="8142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051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29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462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3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93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42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3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82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1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1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15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A371E-A8D3-164B-B602-6A253B2EF4E9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78187-4479-A64E-A8F5-F7C6EE79B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838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2.xml"/><Relationship Id="rId12" Type="http://schemas.openxmlformats.org/officeDocument/2006/relationships/diagramColors" Target="../diagrams/colors2.xml"/><Relationship Id="rId13" Type="http://schemas.microsoft.com/office/2007/relationships/diagramDrawing" Target="../diagrams/drawing2.xml"/><Relationship Id="rId14" Type="http://schemas.openxmlformats.org/officeDocument/2006/relationships/diagramData" Target="../diagrams/data3.xml"/><Relationship Id="rId15" Type="http://schemas.openxmlformats.org/officeDocument/2006/relationships/diagramLayout" Target="../diagrams/layout3.xml"/><Relationship Id="rId16" Type="http://schemas.openxmlformats.org/officeDocument/2006/relationships/diagramQuickStyle" Target="../diagrams/quickStyle3.xml"/><Relationship Id="rId17" Type="http://schemas.openxmlformats.org/officeDocument/2006/relationships/diagramColors" Target="../diagrams/colors3.xml"/><Relationship Id="rId18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diagramData" Target="../diagrams/data2.xml"/><Relationship Id="rId10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diagramData" Target="../diagrams/data4.xml"/><Relationship Id="rId6" Type="http://schemas.openxmlformats.org/officeDocument/2006/relationships/diagramLayout" Target="../diagrams/layout4.xml"/><Relationship Id="rId7" Type="http://schemas.openxmlformats.org/officeDocument/2006/relationships/diagramQuickStyle" Target="../diagrams/quickStyle4.xml"/><Relationship Id="rId8" Type="http://schemas.openxmlformats.org/officeDocument/2006/relationships/diagramColors" Target="../diagrams/colors4.xml"/><Relationship Id="rId9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6.xml"/><Relationship Id="rId12" Type="http://schemas.openxmlformats.org/officeDocument/2006/relationships/diagramColors" Target="../diagrams/colors6.xml"/><Relationship Id="rId13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8" Type="http://schemas.openxmlformats.org/officeDocument/2006/relationships/image" Target="../media/image6.png"/><Relationship Id="rId9" Type="http://schemas.openxmlformats.org/officeDocument/2006/relationships/diagramData" Target="../diagrams/data6.xml"/><Relationship Id="rId10" Type="http://schemas.openxmlformats.org/officeDocument/2006/relationships/diagramLayout" Target="../diagrams/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9156" y="1610879"/>
            <a:ext cx="9144000" cy="2387600"/>
          </a:xfrm>
        </p:spPr>
        <p:txBody>
          <a:bodyPr/>
          <a:lstStyle/>
          <a:p>
            <a:r>
              <a:rPr lang="en-US" dirty="0" smtClean="0"/>
              <a:t>Unphysical chaotic behavior due to round-off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7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1" t="1" r="9737" b="47768"/>
          <a:stretch/>
        </p:blipFill>
        <p:spPr>
          <a:xfrm>
            <a:off x="2567836" y="4020341"/>
            <a:ext cx="8455068" cy="28376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4" t="9784" r="9351" b="6052"/>
          <a:stretch/>
        </p:blipFill>
        <p:spPr>
          <a:xfrm>
            <a:off x="2805831" y="0"/>
            <a:ext cx="8217073" cy="450937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2" name="Straight Arrow Connector 11"/>
          <p:cNvCxnSpPr/>
          <p:nvPr/>
        </p:nvCxnSpPr>
        <p:spPr>
          <a:xfrm flipH="1">
            <a:off x="4659682" y="1590804"/>
            <a:ext cx="36000" cy="3132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7340252" y="2455101"/>
            <a:ext cx="25052" cy="226770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7903923" y="2718148"/>
            <a:ext cx="12526" cy="20046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8029184" y="2718148"/>
            <a:ext cx="12526" cy="20046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Diagram 21"/>
          <p:cNvGraphicFramePr/>
          <p:nvPr>
            <p:extLst>
              <p:ext uri="{D42A27DB-BD31-4B8C-83A1-F6EECF244321}">
                <p14:modId xmlns:p14="http://schemas.microsoft.com/office/powerpoint/2010/main" val="2085758860"/>
              </p:ext>
            </p:extLst>
          </p:nvPr>
        </p:nvGraphicFramePr>
        <p:xfrm>
          <a:off x="293573" y="2455101"/>
          <a:ext cx="2379946" cy="488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24" name="Diagram 23"/>
          <p:cNvGraphicFramePr/>
          <p:nvPr>
            <p:extLst>
              <p:ext uri="{D42A27DB-BD31-4B8C-83A1-F6EECF244321}">
                <p14:modId xmlns:p14="http://schemas.microsoft.com/office/powerpoint/2010/main" val="1171994104"/>
              </p:ext>
            </p:extLst>
          </p:nvPr>
        </p:nvGraphicFramePr>
        <p:xfrm>
          <a:off x="293572" y="1778625"/>
          <a:ext cx="2343157" cy="463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26" name="Diagram 25"/>
          <p:cNvGraphicFramePr/>
          <p:nvPr>
            <p:extLst>
              <p:ext uri="{D42A27DB-BD31-4B8C-83A1-F6EECF244321}">
                <p14:modId xmlns:p14="http://schemas.microsoft.com/office/powerpoint/2010/main" val="1788128487"/>
              </p:ext>
            </p:extLst>
          </p:nvPr>
        </p:nvGraphicFramePr>
        <p:xfrm>
          <a:off x="293573" y="3156560"/>
          <a:ext cx="2343157" cy="501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cxnSp>
        <p:nvCxnSpPr>
          <p:cNvPr id="28" name="Straight Arrow Connector 27"/>
          <p:cNvCxnSpPr/>
          <p:nvPr/>
        </p:nvCxnSpPr>
        <p:spPr>
          <a:xfrm flipH="1">
            <a:off x="9657567" y="3507288"/>
            <a:ext cx="12526" cy="12155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9068844" y="3156560"/>
            <a:ext cx="12526" cy="156624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846497" y="4622104"/>
            <a:ext cx="613775" cy="96398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7553195" y="4722312"/>
            <a:ext cx="150312" cy="38178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6153384" y="2242159"/>
            <a:ext cx="0" cy="2379945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7633848" y="2614188"/>
            <a:ext cx="0" cy="2108124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596970" y="1077418"/>
            <a:ext cx="239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Abrupt chaotic behavior around the most stable regions?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37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1" t="9861" r="8803" b="47535"/>
          <a:stretch/>
        </p:blipFill>
        <p:spPr>
          <a:xfrm>
            <a:off x="236951" y="-124146"/>
            <a:ext cx="9257778" cy="2509433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1" t="11328" r="8630" b="47447"/>
          <a:stretch/>
        </p:blipFill>
        <p:spPr>
          <a:xfrm>
            <a:off x="236951" y="2250407"/>
            <a:ext cx="9257778" cy="24388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02" t="11328" r="9178" b="48218"/>
          <a:stretch/>
        </p:blipFill>
        <p:spPr>
          <a:xfrm>
            <a:off x="136743" y="4554384"/>
            <a:ext cx="9257778" cy="2400165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>
            <a:off x="5423770" y="2573867"/>
            <a:ext cx="4070959" cy="19021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9720196" y="3206663"/>
            <a:ext cx="2129426" cy="1961421"/>
          </a:xfrm>
          <a:prstGeom prst="rect">
            <a:avLst/>
          </a:prstGeo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167056578"/>
              </p:ext>
            </p:extLst>
          </p:nvPr>
        </p:nvGraphicFramePr>
        <p:xfrm>
          <a:off x="9394521" y="2117156"/>
          <a:ext cx="2730674" cy="41404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318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Algorithm of suspicion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091635" cy="1628709"/>
          </a:xfrm>
          <a:prstGeom prst="rect">
            <a:avLst/>
          </a:prstGeo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792432689"/>
              </p:ext>
            </p:extLst>
          </p:nvPr>
        </p:nvGraphicFramePr>
        <p:xfrm>
          <a:off x="5552061" y="1460603"/>
          <a:ext cx="5487444" cy="851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8" t="10057" r="8121" b="47923"/>
          <a:stretch/>
        </p:blipFill>
        <p:spPr>
          <a:xfrm>
            <a:off x="838200" y="3995803"/>
            <a:ext cx="10028100" cy="2661781"/>
          </a:xfrm>
          <a:prstGeom prst="rect">
            <a:avLst/>
          </a:prstGeom>
        </p:spPr>
      </p:pic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2130808787"/>
              </p:ext>
            </p:extLst>
          </p:nvPr>
        </p:nvGraphicFramePr>
        <p:xfrm>
          <a:off x="5552062" y="1690688"/>
          <a:ext cx="5487443" cy="25765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46117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Abnormal points don’s skip, they oscillates!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621" y="1825625"/>
            <a:ext cx="8158758" cy="4351338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3" t="10475" r="8716" b="3598"/>
          <a:stretch/>
        </p:blipFill>
        <p:spPr>
          <a:xfrm>
            <a:off x="838200" y="1510770"/>
            <a:ext cx="9812867" cy="534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7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accurate calculation: absolutely normal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453" t="10579" r="8905" b="7310"/>
          <a:stretch/>
        </p:blipFill>
        <p:spPr>
          <a:xfrm>
            <a:off x="711199" y="1690688"/>
            <a:ext cx="10354734" cy="512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6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from this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Easy part: Getting the result</a:t>
            </a:r>
          </a:p>
          <a:p>
            <a:r>
              <a:rPr lang="en-US" sz="3200" dirty="0" smtClean="0"/>
              <a:t>Difficult part: Testing and Proving it</a:t>
            </a:r>
          </a:p>
          <a:p>
            <a:r>
              <a:rPr lang="en-US" sz="3200" dirty="0" smtClean="0"/>
              <a:t>Gather information against your results</a:t>
            </a:r>
          </a:p>
          <a:p>
            <a:r>
              <a:rPr lang="en-US" sz="3200" dirty="0" smtClean="0"/>
              <a:t>The Truth </a:t>
            </a:r>
            <a:r>
              <a:rPr lang="en-US" sz="3200" smtClean="0"/>
              <a:t>is often simple and boring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9345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113</Words>
  <Application>Microsoft Macintosh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Unphysical chaotic behavior due to round-off error</vt:lpstr>
      <vt:lpstr>PowerPoint Presentation</vt:lpstr>
      <vt:lpstr>PowerPoint Presentation</vt:lpstr>
      <vt:lpstr>The Algorithm of suspicion</vt:lpstr>
      <vt:lpstr>Abnormal points don’s skip, they oscillates!</vt:lpstr>
      <vt:lpstr>More accurate calculation: absolutely normal</vt:lpstr>
      <vt:lpstr>Lesson from this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Unphysical Oscillations due to round-off error</dc:title>
  <dc:creator>LYU, Liuke</dc:creator>
  <cp:lastModifiedBy>LYU, Liuke</cp:lastModifiedBy>
  <cp:revision>10</cp:revision>
  <dcterms:created xsi:type="dcterms:W3CDTF">2018-03-24T03:28:17Z</dcterms:created>
  <dcterms:modified xsi:type="dcterms:W3CDTF">2018-03-24T05:42:01Z</dcterms:modified>
</cp:coreProperties>
</file>

<file path=docProps/thumbnail.jpeg>
</file>